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D6F3DC-7E02-4A06-8A1F-DF6D31E23F5A}" v="51" dt="2025-05-30T14:19:28.3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 Loftus" userId="2bca7f8e-48da-4473-b869-3ed73109e010" providerId="ADAL" clId="{3FD6F3DC-7E02-4A06-8A1F-DF6D31E23F5A}"/>
    <pc:docChg chg="modSld">
      <pc:chgData name="Jessi Loftus" userId="2bca7f8e-48da-4473-b869-3ed73109e010" providerId="ADAL" clId="{3FD6F3DC-7E02-4A06-8A1F-DF6D31E23F5A}" dt="2025-05-30T14:19:28.338" v="51" actId="20577"/>
      <pc:docMkLst>
        <pc:docMk/>
      </pc:docMkLst>
      <pc:sldChg chg="modSp mod">
        <pc:chgData name="Jessi Loftus" userId="2bca7f8e-48da-4473-b869-3ed73109e010" providerId="ADAL" clId="{3FD6F3DC-7E02-4A06-8A1F-DF6D31E23F5A}" dt="2025-05-30T14:08:59.727" v="0" actId="167"/>
        <pc:sldMkLst>
          <pc:docMk/>
          <pc:sldMk cId="0" sldId="256"/>
        </pc:sldMkLst>
        <pc:spChg chg="ord">
          <ac:chgData name="Jessi Loftus" userId="2bca7f8e-48da-4473-b869-3ed73109e010" providerId="ADAL" clId="{3FD6F3DC-7E02-4A06-8A1F-DF6D31E23F5A}" dt="2025-05-30T14:08:59.727" v="0" actId="167"/>
          <ac:spMkLst>
            <pc:docMk/>
            <pc:sldMk cId="0" sldId="256"/>
            <ac:spMk id="2" creationId="{00000000-0000-0000-0000-000000000000}"/>
          </ac:spMkLst>
        </pc:spChg>
      </pc:sldChg>
      <pc:sldChg chg="modSp">
        <pc:chgData name="Jessi Loftus" userId="2bca7f8e-48da-4473-b869-3ed73109e010" providerId="ADAL" clId="{3FD6F3DC-7E02-4A06-8A1F-DF6D31E23F5A}" dt="2025-05-30T14:19:28.338" v="51" actId="20577"/>
        <pc:sldMkLst>
          <pc:docMk/>
          <pc:sldMk cId="0" sldId="259"/>
        </pc:sldMkLst>
        <pc:graphicFrameChg chg="mod">
          <ac:chgData name="Jessi Loftus" userId="2bca7f8e-48da-4473-b869-3ed73109e010" providerId="ADAL" clId="{3FD6F3DC-7E02-4A06-8A1F-DF6D31E23F5A}" dt="2025-05-30T14:19:28.338" v="51" actId="20577"/>
          <ac:graphicFrameMkLst>
            <pc:docMk/>
            <pc:sldMk cId="0" sldId="259"/>
            <ac:graphicFrameMk id="7" creationId="{B37DADEB-9E63-3A58-8BE0-4626FBCC704D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2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2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57C43A-511D-4132-AE94-1B677C14E13D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1B3B18BC-0A26-479F-925E-0D9AEF10E862}">
      <dgm:prSet/>
      <dgm:spPr/>
      <dgm:t>
        <a:bodyPr/>
        <a:lstStyle/>
        <a:p>
          <a:pPr>
            <a:defRPr cap="all"/>
          </a:pPr>
          <a:r>
            <a:rPr lang="en-US"/>
            <a:t>Key Insights &amp; Global Trends</a:t>
          </a:r>
        </a:p>
      </dgm:t>
    </dgm:pt>
    <dgm:pt modelId="{4AE29803-4ECC-4968-9B59-533B010AA5BA}" type="parTrans" cxnId="{46D22C44-6709-451E-8F4C-C179A65CDC82}">
      <dgm:prSet/>
      <dgm:spPr/>
      <dgm:t>
        <a:bodyPr/>
        <a:lstStyle/>
        <a:p>
          <a:endParaRPr lang="en-US"/>
        </a:p>
      </dgm:t>
    </dgm:pt>
    <dgm:pt modelId="{46503B36-C599-41E3-83BC-D1677CCD8E0E}" type="sibTrans" cxnId="{46D22C44-6709-451E-8F4C-C179A65CDC82}">
      <dgm:prSet/>
      <dgm:spPr/>
      <dgm:t>
        <a:bodyPr/>
        <a:lstStyle/>
        <a:p>
          <a:endParaRPr lang="en-US"/>
        </a:p>
      </dgm:t>
    </dgm:pt>
    <dgm:pt modelId="{65CC5B09-7315-4049-9C18-70D11A223AB9}">
      <dgm:prSet/>
      <dgm:spPr/>
      <dgm:t>
        <a:bodyPr/>
        <a:lstStyle/>
        <a:p>
          <a:pPr>
            <a:defRPr cap="all"/>
          </a:pPr>
          <a:r>
            <a:rPr lang="en-US"/>
            <a:t>World Economic Forum, January 2025</a:t>
          </a:r>
        </a:p>
      </dgm:t>
    </dgm:pt>
    <dgm:pt modelId="{F9C8EDB9-FAAC-4A8D-AD7A-A82A08B91A0C}" type="parTrans" cxnId="{124EF04A-AC13-4196-A9F0-0830F50CF89F}">
      <dgm:prSet/>
      <dgm:spPr/>
      <dgm:t>
        <a:bodyPr/>
        <a:lstStyle/>
        <a:p>
          <a:endParaRPr lang="en-US"/>
        </a:p>
      </dgm:t>
    </dgm:pt>
    <dgm:pt modelId="{76B8A0EC-B586-4ABF-87C5-89998B8768CB}" type="sibTrans" cxnId="{124EF04A-AC13-4196-A9F0-0830F50CF89F}">
      <dgm:prSet/>
      <dgm:spPr/>
      <dgm:t>
        <a:bodyPr/>
        <a:lstStyle/>
        <a:p>
          <a:endParaRPr lang="en-US"/>
        </a:p>
      </dgm:t>
    </dgm:pt>
    <dgm:pt modelId="{B43D257D-B00F-45CB-8516-ADBF694B036A}" type="pres">
      <dgm:prSet presAssocID="{1757C43A-511D-4132-AE94-1B677C14E13D}" presName="root" presStyleCnt="0">
        <dgm:presLayoutVars>
          <dgm:dir/>
          <dgm:resizeHandles val="exact"/>
        </dgm:presLayoutVars>
      </dgm:prSet>
      <dgm:spPr/>
    </dgm:pt>
    <dgm:pt modelId="{157E4BBD-CA13-4CE0-99AA-45A63868D8E2}" type="pres">
      <dgm:prSet presAssocID="{1B3B18BC-0A26-479F-925E-0D9AEF10E862}" presName="compNode" presStyleCnt="0"/>
      <dgm:spPr/>
    </dgm:pt>
    <dgm:pt modelId="{021FC33F-5721-4065-A327-BF4D77135FBA}" type="pres">
      <dgm:prSet presAssocID="{1B3B18BC-0A26-479F-925E-0D9AEF10E862}" presName="iconBgRect" presStyleLbl="bgShp" presStyleIdx="0" presStyleCnt="2"/>
      <dgm:spPr/>
    </dgm:pt>
    <dgm:pt modelId="{DE3B0626-904F-4E08-87FD-DDB93C8229A9}" type="pres">
      <dgm:prSet presAssocID="{1B3B18BC-0A26-479F-925E-0D9AEF10E86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Europe-Africa"/>
        </a:ext>
      </dgm:extLst>
    </dgm:pt>
    <dgm:pt modelId="{80ACFD3A-AA26-4A80-8411-5037B88B8954}" type="pres">
      <dgm:prSet presAssocID="{1B3B18BC-0A26-479F-925E-0D9AEF10E862}" presName="spaceRect" presStyleCnt="0"/>
      <dgm:spPr/>
    </dgm:pt>
    <dgm:pt modelId="{D5700B44-427C-4FF3-97F7-A5F281B3956F}" type="pres">
      <dgm:prSet presAssocID="{1B3B18BC-0A26-479F-925E-0D9AEF10E862}" presName="textRect" presStyleLbl="revTx" presStyleIdx="0" presStyleCnt="2">
        <dgm:presLayoutVars>
          <dgm:chMax val="1"/>
          <dgm:chPref val="1"/>
        </dgm:presLayoutVars>
      </dgm:prSet>
      <dgm:spPr/>
    </dgm:pt>
    <dgm:pt modelId="{3D0A53A4-3F08-43CF-82B1-B96EB732A9C7}" type="pres">
      <dgm:prSet presAssocID="{46503B36-C599-41E3-83BC-D1677CCD8E0E}" presName="sibTrans" presStyleCnt="0"/>
      <dgm:spPr/>
    </dgm:pt>
    <dgm:pt modelId="{94102685-BFEB-4E0E-8F42-677CA3F1CAEF}" type="pres">
      <dgm:prSet presAssocID="{65CC5B09-7315-4049-9C18-70D11A223AB9}" presName="compNode" presStyleCnt="0"/>
      <dgm:spPr/>
    </dgm:pt>
    <dgm:pt modelId="{B54727F0-28C9-441A-9524-8530EA4F1278}" type="pres">
      <dgm:prSet presAssocID="{65CC5B09-7315-4049-9C18-70D11A223AB9}" presName="iconBgRect" presStyleLbl="bgShp" presStyleIdx="1" presStyleCnt="2"/>
      <dgm:spPr/>
    </dgm:pt>
    <dgm:pt modelId="{D145D787-C9D5-43AB-9867-E81AA8C2357E}" type="pres">
      <dgm:prSet presAssocID="{65CC5B09-7315-4049-9C18-70D11A223AB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B3F44FBF-5245-4F13-AFE3-CEFC9F7DF5A4}" type="pres">
      <dgm:prSet presAssocID="{65CC5B09-7315-4049-9C18-70D11A223AB9}" presName="spaceRect" presStyleCnt="0"/>
      <dgm:spPr/>
    </dgm:pt>
    <dgm:pt modelId="{CAD388B0-23BE-4685-BE8F-3EFC0203974C}" type="pres">
      <dgm:prSet presAssocID="{65CC5B09-7315-4049-9C18-70D11A223AB9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639B7D33-A0E4-4A18-B9F2-43FD2A69F30A}" type="presOf" srcId="{1757C43A-511D-4132-AE94-1B677C14E13D}" destId="{B43D257D-B00F-45CB-8516-ADBF694B036A}" srcOrd="0" destOrd="0" presId="urn:microsoft.com/office/officeart/2018/5/layout/IconCircleLabelList"/>
    <dgm:cxn modelId="{46D22C44-6709-451E-8F4C-C179A65CDC82}" srcId="{1757C43A-511D-4132-AE94-1B677C14E13D}" destId="{1B3B18BC-0A26-479F-925E-0D9AEF10E862}" srcOrd="0" destOrd="0" parTransId="{4AE29803-4ECC-4968-9B59-533B010AA5BA}" sibTransId="{46503B36-C599-41E3-83BC-D1677CCD8E0E}"/>
    <dgm:cxn modelId="{5F654E66-CB6A-4080-96B4-0B27ADF18671}" type="presOf" srcId="{65CC5B09-7315-4049-9C18-70D11A223AB9}" destId="{CAD388B0-23BE-4685-BE8F-3EFC0203974C}" srcOrd="0" destOrd="0" presId="urn:microsoft.com/office/officeart/2018/5/layout/IconCircleLabelList"/>
    <dgm:cxn modelId="{124EF04A-AC13-4196-A9F0-0830F50CF89F}" srcId="{1757C43A-511D-4132-AE94-1B677C14E13D}" destId="{65CC5B09-7315-4049-9C18-70D11A223AB9}" srcOrd="1" destOrd="0" parTransId="{F9C8EDB9-FAAC-4A8D-AD7A-A82A08B91A0C}" sibTransId="{76B8A0EC-B586-4ABF-87C5-89998B8768CB}"/>
    <dgm:cxn modelId="{2CE367B1-7A35-4633-A61A-EB68DB7305B1}" type="presOf" srcId="{1B3B18BC-0A26-479F-925E-0D9AEF10E862}" destId="{D5700B44-427C-4FF3-97F7-A5F281B3956F}" srcOrd="0" destOrd="0" presId="urn:microsoft.com/office/officeart/2018/5/layout/IconCircleLabelList"/>
    <dgm:cxn modelId="{B8C29C80-FA33-446B-8318-99C6CA23A953}" type="presParOf" srcId="{B43D257D-B00F-45CB-8516-ADBF694B036A}" destId="{157E4BBD-CA13-4CE0-99AA-45A63868D8E2}" srcOrd="0" destOrd="0" presId="urn:microsoft.com/office/officeart/2018/5/layout/IconCircleLabelList"/>
    <dgm:cxn modelId="{868C6DD3-8959-46C6-B5C9-CB6B51C25A8C}" type="presParOf" srcId="{157E4BBD-CA13-4CE0-99AA-45A63868D8E2}" destId="{021FC33F-5721-4065-A327-BF4D77135FBA}" srcOrd="0" destOrd="0" presId="urn:microsoft.com/office/officeart/2018/5/layout/IconCircleLabelList"/>
    <dgm:cxn modelId="{9441B08C-602E-43A0-93F8-D8F5624B8E3A}" type="presParOf" srcId="{157E4BBD-CA13-4CE0-99AA-45A63868D8E2}" destId="{DE3B0626-904F-4E08-87FD-DDB93C8229A9}" srcOrd="1" destOrd="0" presId="urn:microsoft.com/office/officeart/2018/5/layout/IconCircleLabelList"/>
    <dgm:cxn modelId="{3D35F531-1954-4C5E-B54C-0C310B29CAA0}" type="presParOf" srcId="{157E4BBD-CA13-4CE0-99AA-45A63868D8E2}" destId="{80ACFD3A-AA26-4A80-8411-5037B88B8954}" srcOrd="2" destOrd="0" presId="urn:microsoft.com/office/officeart/2018/5/layout/IconCircleLabelList"/>
    <dgm:cxn modelId="{E3761013-3EDE-423C-9ED4-9CDB00A18835}" type="presParOf" srcId="{157E4BBD-CA13-4CE0-99AA-45A63868D8E2}" destId="{D5700B44-427C-4FF3-97F7-A5F281B3956F}" srcOrd="3" destOrd="0" presId="urn:microsoft.com/office/officeart/2018/5/layout/IconCircleLabelList"/>
    <dgm:cxn modelId="{C368D976-196C-4B65-9A39-2ABFE7AFA952}" type="presParOf" srcId="{B43D257D-B00F-45CB-8516-ADBF694B036A}" destId="{3D0A53A4-3F08-43CF-82B1-B96EB732A9C7}" srcOrd="1" destOrd="0" presId="urn:microsoft.com/office/officeart/2018/5/layout/IconCircleLabelList"/>
    <dgm:cxn modelId="{81C9188F-F1A2-4CDD-9611-469E26530EBA}" type="presParOf" srcId="{B43D257D-B00F-45CB-8516-ADBF694B036A}" destId="{94102685-BFEB-4E0E-8F42-677CA3F1CAEF}" srcOrd="2" destOrd="0" presId="urn:microsoft.com/office/officeart/2018/5/layout/IconCircleLabelList"/>
    <dgm:cxn modelId="{939C72B5-BF18-43C1-AA0C-F271CAEF9598}" type="presParOf" srcId="{94102685-BFEB-4E0E-8F42-677CA3F1CAEF}" destId="{B54727F0-28C9-441A-9524-8530EA4F1278}" srcOrd="0" destOrd="0" presId="urn:microsoft.com/office/officeart/2018/5/layout/IconCircleLabelList"/>
    <dgm:cxn modelId="{09B7ED5A-D524-4616-82EE-32251E02488F}" type="presParOf" srcId="{94102685-BFEB-4E0E-8F42-677CA3F1CAEF}" destId="{D145D787-C9D5-43AB-9867-E81AA8C2357E}" srcOrd="1" destOrd="0" presId="urn:microsoft.com/office/officeart/2018/5/layout/IconCircleLabelList"/>
    <dgm:cxn modelId="{6B0EAB93-483D-4393-AE6B-C9030F493A83}" type="presParOf" srcId="{94102685-BFEB-4E0E-8F42-677CA3F1CAEF}" destId="{B3F44FBF-5245-4F13-AFE3-CEFC9F7DF5A4}" srcOrd="2" destOrd="0" presId="urn:microsoft.com/office/officeart/2018/5/layout/IconCircleLabelList"/>
    <dgm:cxn modelId="{15B9F075-3EE7-4C15-8B7C-0DEFB64AEBE8}" type="presParOf" srcId="{94102685-BFEB-4E0E-8F42-677CA3F1CAEF}" destId="{CAD388B0-23BE-4685-BE8F-3EFC0203974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8C778A-B518-4893-8F5D-A40865877F14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F651BDE-093D-4338-960B-5E1E70769FD9}">
      <dgm:prSet/>
      <dgm:spPr/>
      <dgm:t>
        <a:bodyPr/>
        <a:lstStyle/>
        <a:p>
          <a:pPr>
            <a:defRPr cap="all"/>
          </a:pPr>
          <a:r>
            <a:rPr lang="en-US"/>
            <a:t>• Driven by AI, climate change, demographics, and economy</a:t>
          </a:r>
        </a:p>
      </dgm:t>
    </dgm:pt>
    <dgm:pt modelId="{0EB3A7AF-D5AB-495F-8C47-301D82D172C4}" type="parTrans" cxnId="{A49890BD-EA72-4C1F-B784-86E405A4F2E0}">
      <dgm:prSet/>
      <dgm:spPr/>
      <dgm:t>
        <a:bodyPr/>
        <a:lstStyle/>
        <a:p>
          <a:endParaRPr lang="en-US"/>
        </a:p>
      </dgm:t>
    </dgm:pt>
    <dgm:pt modelId="{992B0592-366E-4B83-B53C-ECDA2FF03F55}" type="sibTrans" cxnId="{A49890BD-EA72-4C1F-B784-86E405A4F2E0}">
      <dgm:prSet/>
      <dgm:spPr/>
      <dgm:t>
        <a:bodyPr/>
        <a:lstStyle/>
        <a:p>
          <a:endParaRPr lang="en-US"/>
        </a:p>
      </dgm:t>
    </dgm:pt>
    <dgm:pt modelId="{05C14A37-6D51-4030-939A-06A7903B4EDB}">
      <dgm:prSet/>
      <dgm:spPr/>
      <dgm:t>
        <a:bodyPr/>
        <a:lstStyle/>
        <a:p>
          <a:pPr>
            <a:defRPr cap="all"/>
          </a:pPr>
          <a:r>
            <a:rPr lang="en-US"/>
            <a:t>• Net job growth: +78 million by 2030</a:t>
          </a:r>
        </a:p>
      </dgm:t>
    </dgm:pt>
    <dgm:pt modelId="{BBC34670-2E41-48CB-AE44-54728B173C37}" type="parTrans" cxnId="{8ACDA8E7-672D-4A51-B190-8A9A6946278B}">
      <dgm:prSet/>
      <dgm:spPr/>
      <dgm:t>
        <a:bodyPr/>
        <a:lstStyle/>
        <a:p>
          <a:endParaRPr lang="en-US"/>
        </a:p>
      </dgm:t>
    </dgm:pt>
    <dgm:pt modelId="{681A8CEB-DC46-4C06-B22A-990A4507D8EC}" type="sibTrans" cxnId="{8ACDA8E7-672D-4A51-B190-8A9A6946278B}">
      <dgm:prSet/>
      <dgm:spPr/>
      <dgm:t>
        <a:bodyPr/>
        <a:lstStyle/>
        <a:p>
          <a:endParaRPr lang="en-US"/>
        </a:p>
      </dgm:t>
    </dgm:pt>
    <dgm:pt modelId="{A78E3605-727F-45D4-8140-A30B3EB3A858}">
      <dgm:prSet/>
      <dgm:spPr/>
      <dgm:t>
        <a:bodyPr/>
        <a:lstStyle/>
        <a:p>
          <a:pPr>
            <a:defRPr cap="all"/>
          </a:pPr>
          <a:r>
            <a:rPr lang="en-US"/>
            <a:t>• Growing roles: AI, sustainability, healthcare, education</a:t>
          </a:r>
        </a:p>
      </dgm:t>
    </dgm:pt>
    <dgm:pt modelId="{92C40348-4ABB-4624-8707-D66CE031BCCD}" type="parTrans" cxnId="{ACC0C3D2-E5AD-4B49-9DB7-B76467524BC6}">
      <dgm:prSet/>
      <dgm:spPr/>
      <dgm:t>
        <a:bodyPr/>
        <a:lstStyle/>
        <a:p>
          <a:endParaRPr lang="en-US"/>
        </a:p>
      </dgm:t>
    </dgm:pt>
    <dgm:pt modelId="{066E1C1C-2017-44B7-B740-FFFBFF87D1F3}" type="sibTrans" cxnId="{ACC0C3D2-E5AD-4B49-9DB7-B76467524BC6}">
      <dgm:prSet/>
      <dgm:spPr/>
      <dgm:t>
        <a:bodyPr/>
        <a:lstStyle/>
        <a:p>
          <a:endParaRPr lang="en-US"/>
        </a:p>
      </dgm:t>
    </dgm:pt>
    <dgm:pt modelId="{9BBF38C7-997D-40AC-9322-8120AA426324}" type="pres">
      <dgm:prSet presAssocID="{498C778A-B518-4893-8F5D-A40865877F14}" presName="root" presStyleCnt="0">
        <dgm:presLayoutVars>
          <dgm:dir/>
          <dgm:resizeHandles val="exact"/>
        </dgm:presLayoutVars>
      </dgm:prSet>
      <dgm:spPr/>
    </dgm:pt>
    <dgm:pt modelId="{3A6CB09C-EA41-4D80-9E50-9E0963EBAC17}" type="pres">
      <dgm:prSet presAssocID="{FF651BDE-093D-4338-960B-5E1E70769FD9}" presName="compNode" presStyleCnt="0"/>
      <dgm:spPr/>
    </dgm:pt>
    <dgm:pt modelId="{E6571961-AF55-4B12-A3FF-404EB0F5DF51}" type="pres">
      <dgm:prSet presAssocID="{FF651BDE-093D-4338-960B-5E1E70769FD9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017FBC68-5767-43FB-A9A7-A54CFF9C902E}" type="pres">
      <dgm:prSet presAssocID="{FF651BDE-093D-4338-960B-5E1E70769FD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0AA2160C-0277-4026-8707-BBD4905E2324}" type="pres">
      <dgm:prSet presAssocID="{FF651BDE-093D-4338-960B-5E1E70769FD9}" presName="spaceRect" presStyleCnt="0"/>
      <dgm:spPr/>
    </dgm:pt>
    <dgm:pt modelId="{6AA9C042-8F9D-4401-81D6-5294D74EA77A}" type="pres">
      <dgm:prSet presAssocID="{FF651BDE-093D-4338-960B-5E1E70769FD9}" presName="textRect" presStyleLbl="revTx" presStyleIdx="0" presStyleCnt="3">
        <dgm:presLayoutVars>
          <dgm:chMax val="1"/>
          <dgm:chPref val="1"/>
        </dgm:presLayoutVars>
      </dgm:prSet>
      <dgm:spPr/>
    </dgm:pt>
    <dgm:pt modelId="{EE53385C-CDE9-47D8-9CBA-DBCB527B54E4}" type="pres">
      <dgm:prSet presAssocID="{992B0592-366E-4B83-B53C-ECDA2FF03F55}" presName="sibTrans" presStyleCnt="0"/>
      <dgm:spPr/>
    </dgm:pt>
    <dgm:pt modelId="{585E65D7-D03A-4601-83CA-549726A56F80}" type="pres">
      <dgm:prSet presAssocID="{05C14A37-6D51-4030-939A-06A7903B4EDB}" presName="compNode" presStyleCnt="0"/>
      <dgm:spPr/>
    </dgm:pt>
    <dgm:pt modelId="{3ED2FBC5-7F24-49FE-A67B-278B341DC182}" type="pres">
      <dgm:prSet presAssocID="{05C14A37-6D51-4030-939A-06A7903B4EDB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C7DC862F-C68D-4829-AA62-E687DD99B5DD}" type="pres">
      <dgm:prSet presAssocID="{05C14A37-6D51-4030-939A-06A7903B4ED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7B03CDEC-28D3-4847-89B8-64BB065975DC}" type="pres">
      <dgm:prSet presAssocID="{05C14A37-6D51-4030-939A-06A7903B4EDB}" presName="spaceRect" presStyleCnt="0"/>
      <dgm:spPr/>
    </dgm:pt>
    <dgm:pt modelId="{5001522A-5A81-46EE-9549-3EAD1E3BEE6D}" type="pres">
      <dgm:prSet presAssocID="{05C14A37-6D51-4030-939A-06A7903B4EDB}" presName="textRect" presStyleLbl="revTx" presStyleIdx="1" presStyleCnt="3">
        <dgm:presLayoutVars>
          <dgm:chMax val="1"/>
          <dgm:chPref val="1"/>
        </dgm:presLayoutVars>
      </dgm:prSet>
      <dgm:spPr/>
    </dgm:pt>
    <dgm:pt modelId="{65B86394-7B20-4678-894C-974E203C8EAC}" type="pres">
      <dgm:prSet presAssocID="{681A8CEB-DC46-4C06-B22A-990A4507D8EC}" presName="sibTrans" presStyleCnt="0"/>
      <dgm:spPr/>
    </dgm:pt>
    <dgm:pt modelId="{C228E003-0315-4426-A0E4-490A15EA0A6F}" type="pres">
      <dgm:prSet presAssocID="{A78E3605-727F-45D4-8140-A30B3EB3A858}" presName="compNode" presStyleCnt="0"/>
      <dgm:spPr/>
    </dgm:pt>
    <dgm:pt modelId="{0A33A20B-96E1-42A1-8C0B-62B1A1EB9232}" type="pres">
      <dgm:prSet presAssocID="{A78E3605-727F-45D4-8140-A30B3EB3A858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B1B77E96-8B62-4411-B5D0-A969129BCFDC}" type="pres">
      <dgm:prSet presAssocID="{A78E3605-727F-45D4-8140-A30B3EB3A85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bot"/>
        </a:ext>
      </dgm:extLst>
    </dgm:pt>
    <dgm:pt modelId="{307F5D98-377D-43BD-AF21-26CE376A68E9}" type="pres">
      <dgm:prSet presAssocID="{A78E3605-727F-45D4-8140-A30B3EB3A858}" presName="spaceRect" presStyleCnt="0"/>
      <dgm:spPr/>
    </dgm:pt>
    <dgm:pt modelId="{25799F85-BA91-4206-9798-B87846F95970}" type="pres">
      <dgm:prSet presAssocID="{A78E3605-727F-45D4-8140-A30B3EB3A858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1CF1F009-1A50-4E9C-A96C-84022F9C0882}" type="presOf" srcId="{A78E3605-727F-45D4-8140-A30B3EB3A858}" destId="{25799F85-BA91-4206-9798-B87846F95970}" srcOrd="0" destOrd="0" presId="urn:microsoft.com/office/officeart/2018/5/layout/IconLeafLabelList"/>
    <dgm:cxn modelId="{FAF18934-49AA-45D3-BA30-9AFE574ADBFA}" type="presOf" srcId="{05C14A37-6D51-4030-939A-06A7903B4EDB}" destId="{5001522A-5A81-46EE-9549-3EAD1E3BEE6D}" srcOrd="0" destOrd="0" presId="urn:microsoft.com/office/officeart/2018/5/layout/IconLeafLabelList"/>
    <dgm:cxn modelId="{1C870067-3707-4FD3-A7AC-88E74BDFE393}" type="presOf" srcId="{FF651BDE-093D-4338-960B-5E1E70769FD9}" destId="{6AA9C042-8F9D-4401-81D6-5294D74EA77A}" srcOrd="0" destOrd="0" presId="urn:microsoft.com/office/officeart/2018/5/layout/IconLeafLabelList"/>
    <dgm:cxn modelId="{A49890BD-EA72-4C1F-B784-86E405A4F2E0}" srcId="{498C778A-B518-4893-8F5D-A40865877F14}" destId="{FF651BDE-093D-4338-960B-5E1E70769FD9}" srcOrd="0" destOrd="0" parTransId="{0EB3A7AF-D5AB-495F-8C47-301D82D172C4}" sibTransId="{992B0592-366E-4B83-B53C-ECDA2FF03F55}"/>
    <dgm:cxn modelId="{ACC0C3D2-E5AD-4B49-9DB7-B76467524BC6}" srcId="{498C778A-B518-4893-8F5D-A40865877F14}" destId="{A78E3605-727F-45D4-8140-A30B3EB3A858}" srcOrd="2" destOrd="0" parTransId="{92C40348-4ABB-4624-8707-D66CE031BCCD}" sibTransId="{066E1C1C-2017-44B7-B740-FFFBFF87D1F3}"/>
    <dgm:cxn modelId="{0E5C66DA-2B82-4455-934A-FA52B3A65D3C}" type="presOf" srcId="{498C778A-B518-4893-8F5D-A40865877F14}" destId="{9BBF38C7-997D-40AC-9322-8120AA426324}" srcOrd="0" destOrd="0" presId="urn:microsoft.com/office/officeart/2018/5/layout/IconLeafLabelList"/>
    <dgm:cxn modelId="{8ACDA8E7-672D-4A51-B190-8A9A6946278B}" srcId="{498C778A-B518-4893-8F5D-A40865877F14}" destId="{05C14A37-6D51-4030-939A-06A7903B4EDB}" srcOrd="1" destOrd="0" parTransId="{BBC34670-2E41-48CB-AE44-54728B173C37}" sibTransId="{681A8CEB-DC46-4C06-B22A-990A4507D8EC}"/>
    <dgm:cxn modelId="{7140E038-6575-4B2B-9FFA-F5ADF343FE0A}" type="presParOf" srcId="{9BBF38C7-997D-40AC-9322-8120AA426324}" destId="{3A6CB09C-EA41-4D80-9E50-9E0963EBAC17}" srcOrd="0" destOrd="0" presId="urn:microsoft.com/office/officeart/2018/5/layout/IconLeafLabelList"/>
    <dgm:cxn modelId="{52D1A87A-48AF-4BCF-ACCD-15C29F7E9EB5}" type="presParOf" srcId="{3A6CB09C-EA41-4D80-9E50-9E0963EBAC17}" destId="{E6571961-AF55-4B12-A3FF-404EB0F5DF51}" srcOrd="0" destOrd="0" presId="urn:microsoft.com/office/officeart/2018/5/layout/IconLeafLabelList"/>
    <dgm:cxn modelId="{AC8335C1-D961-4CA2-BE3A-D0C27E0680BE}" type="presParOf" srcId="{3A6CB09C-EA41-4D80-9E50-9E0963EBAC17}" destId="{017FBC68-5767-43FB-A9A7-A54CFF9C902E}" srcOrd="1" destOrd="0" presId="urn:microsoft.com/office/officeart/2018/5/layout/IconLeafLabelList"/>
    <dgm:cxn modelId="{444C652E-0B9A-426F-BD0A-BBA11EEA37AB}" type="presParOf" srcId="{3A6CB09C-EA41-4D80-9E50-9E0963EBAC17}" destId="{0AA2160C-0277-4026-8707-BBD4905E2324}" srcOrd="2" destOrd="0" presId="urn:microsoft.com/office/officeart/2018/5/layout/IconLeafLabelList"/>
    <dgm:cxn modelId="{3844FC78-BFBB-4FD2-A3EE-0B22A96499BD}" type="presParOf" srcId="{3A6CB09C-EA41-4D80-9E50-9E0963EBAC17}" destId="{6AA9C042-8F9D-4401-81D6-5294D74EA77A}" srcOrd="3" destOrd="0" presId="urn:microsoft.com/office/officeart/2018/5/layout/IconLeafLabelList"/>
    <dgm:cxn modelId="{0A1A238F-88E6-4298-8D54-3CFAA0A83005}" type="presParOf" srcId="{9BBF38C7-997D-40AC-9322-8120AA426324}" destId="{EE53385C-CDE9-47D8-9CBA-DBCB527B54E4}" srcOrd="1" destOrd="0" presId="urn:microsoft.com/office/officeart/2018/5/layout/IconLeafLabelList"/>
    <dgm:cxn modelId="{3AB47EF2-3EE6-41A7-8666-72D6FF08643A}" type="presParOf" srcId="{9BBF38C7-997D-40AC-9322-8120AA426324}" destId="{585E65D7-D03A-4601-83CA-549726A56F80}" srcOrd="2" destOrd="0" presId="urn:microsoft.com/office/officeart/2018/5/layout/IconLeafLabelList"/>
    <dgm:cxn modelId="{32C8F490-8B42-4FFD-BBF9-B778E932D56A}" type="presParOf" srcId="{585E65D7-D03A-4601-83CA-549726A56F80}" destId="{3ED2FBC5-7F24-49FE-A67B-278B341DC182}" srcOrd="0" destOrd="0" presId="urn:microsoft.com/office/officeart/2018/5/layout/IconLeafLabelList"/>
    <dgm:cxn modelId="{6806E6BD-07D4-4CA3-A28D-9FF4505A54C4}" type="presParOf" srcId="{585E65D7-D03A-4601-83CA-549726A56F80}" destId="{C7DC862F-C68D-4829-AA62-E687DD99B5DD}" srcOrd="1" destOrd="0" presId="urn:microsoft.com/office/officeart/2018/5/layout/IconLeafLabelList"/>
    <dgm:cxn modelId="{03778558-BE0B-47A1-8998-C2F22A674FA0}" type="presParOf" srcId="{585E65D7-D03A-4601-83CA-549726A56F80}" destId="{7B03CDEC-28D3-4847-89B8-64BB065975DC}" srcOrd="2" destOrd="0" presId="urn:microsoft.com/office/officeart/2018/5/layout/IconLeafLabelList"/>
    <dgm:cxn modelId="{93173C06-410B-4F91-A48A-2C565A0D2C85}" type="presParOf" srcId="{585E65D7-D03A-4601-83CA-549726A56F80}" destId="{5001522A-5A81-46EE-9549-3EAD1E3BEE6D}" srcOrd="3" destOrd="0" presId="urn:microsoft.com/office/officeart/2018/5/layout/IconLeafLabelList"/>
    <dgm:cxn modelId="{CFC84797-594B-4880-A1EC-DB73B72F0EE2}" type="presParOf" srcId="{9BBF38C7-997D-40AC-9322-8120AA426324}" destId="{65B86394-7B20-4678-894C-974E203C8EAC}" srcOrd="3" destOrd="0" presId="urn:microsoft.com/office/officeart/2018/5/layout/IconLeafLabelList"/>
    <dgm:cxn modelId="{681EC0E5-F3C7-49A4-B4C0-97B2FD6B218A}" type="presParOf" srcId="{9BBF38C7-997D-40AC-9322-8120AA426324}" destId="{C228E003-0315-4426-A0E4-490A15EA0A6F}" srcOrd="4" destOrd="0" presId="urn:microsoft.com/office/officeart/2018/5/layout/IconLeafLabelList"/>
    <dgm:cxn modelId="{30ECAE6E-CFC8-44CF-980E-649DFD945422}" type="presParOf" srcId="{C228E003-0315-4426-A0E4-490A15EA0A6F}" destId="{0A33A20B-96E1-42A1-8C0B-62B1A1EB9232}" srcOrd="0" destOrd="0" presId="urn:microsoft.com/office/officeart/2018/5/layout/IconLeafLabelList"/>
    <dgm:cxn modelId="{F268CD44-398B-402F-A4DD-EDB27CABE5E8}" type="presParOf" srcId="{C228E003-0315-4426-A0E4-490A15EA0A6F}" destId="{B1B77E96-8B62-4411-B5D0-A969129BCFDC}" srcOrd="1" destOrd="0" presId="urn:microsoft.com/office/officeart/2018/5/layout/IconLeafLabelList"/>
    <dgm:cxn modelId="{414BA348-93A6-4767-82CA-C6A10E3EE3CF}" type="presParOf" srcId="{C228E003-0315-4426-A0E4-490A15EA0A6F}" destId="{307F5D98-377D-43BD-AF21-26CE376A68E9}" srcOrd="2" destOrd="0" presId="urn:microsoft.com/office/officeart/2018/5/layout/IconLeafLabelList"/>
    <dgm:cxn modelId="{BD73DC98-7A76-47EC-A908-CA35127E3506}" type="presParOf" srcId="{C228E003-0315-4426-A0E4-490A15EA0A6F}" destId="{25799F85-BA91-4206-9798-B87846F95970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7363DF-31A2-4A40-B0B3-DA949ED36C0F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ADF594D-7921-4A6B-8FC9-64EA986294C2}">
      <dgm:prSet/>
      <dgm:spPr/>
      <dgm:t>
        <a:bodyPr/>
        <a:lstStyle/>
        <a:p>
          <a:r>
            <a:rPr lang="en-US"/>
            <a:t>• Broadening digital access (60%)</a:t>
          </a:r>
        </a:p>
      </dgm:t>
    </dgm:pt>
    <dgm:pt modelId="{CD1EA231-E697-4F0E-B14C-ACEE300B9F45}" type="parTrans" cxnId="{4F34255F-BFF0-4755-9926-6F1EC2BEDC33}">
      <dgm:prSet/>
      <dgm:spPr/>
      <dgm:t>
        <a:bodyPr/>
        <a:lstStyle/>
        <a:p>
          <a:endParaRPr lang="en-US"/>
        </a:p>
      </dgm:t>
    </dgm:pt>
    <dgm:pt modelId="{64AF66D6-A6B4-42FE-9DD3-52F4FB22027F}" type="sibTrans" cxnId="{4F34255F-BFF0-4755-9926-6F1EC2BEDC33}">
      <dgm:prSet/>
      <dgm:spPr/>
      <dgm:t>
        <a:bodyPr/>
        <a:lstStyle/>
        <a:p>
          <a:endParaRPr lang="en-US"/>
        </a:p>
      </dgm:t>
    </dgm:pt>
    <dgm:pt modelId="{B8A10B84-E59F-4549-81B9-D583F4516BC3}">
      <dgm:prSet/>
      <dgm:spPr/>
      <dgm:t>
        <a:bodyPr/>
        <a:lstStyle/>
        <a:p>
          <a:r>
            <a:rPr lang="en-US"/>
            <a:t>• Rising cost of living (50%)</a:t>
          </a:r>
        </a:p>
      </dgm:t>
    </dgm:pt>
    <dgm:pt modelId="{7D6FB5AF-1B04-4EAA-97FF-70EE1C1A525D}" type="parTrans" cxnId="{978EFE51-663B-43F8-986F-6071B96B7BDD}">
      <dgm:prSet/>
      <dgm:spPr/>
      <dgm:t>
        <a:bodyPr/>
        <a:lstStyle/>
        <a:p>
          <a:endParaRPr lang="en-US"/>
        </a:p>
      </dgm:t>
    </dgm:pt>
    <dgm:pt modelId="{64A988BC-093A-4230-B316-A061AB5E0338}" type="sibTrans" cxnId="{978EFE51-663B-43F8-986F-6071B96B7BDD}">
      <dgm:prSet/>
      <dgm:spPr/>
      <dgm:t>
        <a:bodyPr/>
        <a:lstStyle/>
        <a:p>
          <a:endParaRPr lang="en-US"/>
        </a:p>
      </dgm:t>
    </dgm:pt>
    <dgm:pt modelId="{1B288C17-D6AA-4B98-8446-F0FADE5F633F}">
      <dgm:prSet/>
      <dgm:spPr/>
      <dgm:t>
        <a:bodyPr/>
        <a:lstStyle/>
        <a:p>
          <a:r>
            <a:rPr lang="en-US"/>
            <a:t>• Green transition: mitigation &amp; adaptation</a:t>
          </a:r>
        </a:p>
      </dgm:t>
    </dgm:pt>
    <dgm:pt modelId="{CD97BB22-C3A4-4461-9D45-80F0B6420C40}" type="parTrans" cxnId="{9F7A6AD0-B496-4735-8B38-B7E6BAE3A25E}">
      <dgm:prSet/>
      <dgm:spPr/>
      <dgm:t>
        <a:bodyPr/>
        <a:lstStyle/>
        <a:p>
          <a:endParaRPr lang="en-US"/>
        </a:p>
      </dgm:t>
    </dgm:pt>
    <dgm:pt modelId="{D1EACC91-5A45-4853-9355-33A77D0F874E}" type="sibTrans" cxnId="{9F7A6AD0-B496-4735-8B38-B7E6BAE3A25E}">
      <dgm:prSet/>
      <dgm:spPr/>
      <dgm:t>
        <a:bodyPr/>
        <a:lstStyle/>
        <a:p>
          <a:endParaRPr lang="en-US"/>
        </a:p>
      </dgm:t>
    </dgm:pt>
    <dgm:pt modelId="{AC82F0CF-8925-42C9-9611-353723A7CE12}">
      <dgm:prSet/>
      <dgm:spPr/>
      <dgm:t>
        <a:bodyPr/>
        <a:lstStyle/>
        <a:p>
          <a:r>
            <a:rPr lang="en-US"/>
            <a:t>• Demographic shifts</a:t>
          </a:r>
        </a:p>
      </dgm:t>
    </dgm:pt>
    <dgm:pt modelId="{EBDDE40C-05CC-4B21-B07A-14C6D0F917F4}" type="parTrans" cxnId="{D1D6E474-BAA8-48CE-A705-7C03BDE61FB7}">
      <dgm:prSet/>
      <dgm:spPr/>
      <dgm:t>
        <a:bodyPr/>
        <a:lstStyle/>
        <a:p>
          <a:endParaRPr lang="en-US"/>
        </a:p>
      </dgm:t>
    </dgm:pt>
    <dgm:pt modelId="{3AF11DF1-38DF-4C4D-B63C-D1215CB6EEED}" type="sibTrans" cxnId="{D1D6E474-BAA8-48CE-A705-7C03BDE61FB7}">
      <dgm:prSet/>
      <dgm:spPr/>
      <dgm:t>
        <a:bodyPr/>
        <a:lstStyle/>
        <a:p>
          <a:endParaRPr lang="en-US"/>
        </a:p>
      </dgm:t>
    </dgm:pt>
    <dgm:pt modelId="{3AA663F2-F2C4-4448-BBFC-C1114EE44A39}">
      <dgm:prSet/>
      <dgm:spPr/>
      <dgm:t>
        <a:bodyPr/>
        <a:lstStyle/>
        <a:p>
          <a:r>
            <a:rPr lang="en-US"/>
            <a:t>• Geoeconomic fragmentation</a:t>
          </a:r>
        </a:p>
      </dgm:t>
    </dgm:pt>
    <dgm:pt modelId="{02519AB9-01CA-4ABD-95A2-9194865168CC}" type="parTrans" cxnId="{2A7C9FA0-FE9B-4352-885A-CFF1F8CF92D0}">
      <dgm:prSet/>
      <dgm:spPr/>
      <dgm:t>
        <a:bodyPr/>
        <a:lstStyle/>
        <a:p>
          <a:endParaRPr lang="en-US"/>
        </a:p>
      </dgm:t>
    </dgm:pt>
    <dgm:pt modelId="{5C353A28-CEE3-48F7-920C-8F471369B8FE}" type="sibTrans" cxnId="{2A7C9FA0-FE9B-4352-885A-CFF1F8CF92D0}">
      <dgm:prSet/>
      <dgm:spPr/>
      <dgm:t>
        <a:bodyPr/>
        <a:lstStyle/>
        <a:p>
          <a:endParaRPr lang="en-US"/>
        </a:p>
      </dgm:t>
    </dgm:pt>
    <dgm:pt modelId="{14023EAD-6983-4413-A86D-CD75D33968FB}" type="pres">
      <dgm:prSet presAssocID="{7B7363DF-31A2-4A40-B0B3-DA949ED36C0F}" presName="diagram" presStyleCnt="0">
        <dgm:presLayoutVars>
          <dgm:dir/>
          <dgm:resizeHandles val="exact"/>
        </dgm:presLayoutVars>
      </dgm:prSet>
      <dgm:spPr/>
    </dgm:pt>
    <dgm:pt modelId="{2E3E294B-5755-4006-A435-FEDDDFBB4980}" type="pres">
      <dgm:prSet presAssocID="{4ADF594D-7921-4A6B-8FC9-64EA986294C2}" presName="node" presStyleLbl="node1" presStyleIdx="0" presStyleCnt="5">
        <dgm:presLayoutVars>
          <dgm:bulletEnabled val="1"/>
        </dgm:presLayoutVars>
      </dgm:prSet>
      <dgm:spPr/>
    </dgm:pt>
    <dgm:pt modelId="{0D4FF9AD-A55F-4C88-9ADC-6A5D32B8305B}" type="pres">
      <dgm:prSet presAssocID="{64AF66D6-A6B4-42FE-9DD3-52F4FB22027F}" presName="sibTrans" presStyleCnt="0"/>
      <dgm:spPr/>
    </dgm:pt>
    <dgm:pt modelId="{785BB9B0-F866-4143-9B0F-1D994667E6BB}" type="pres">
      <dgm:prSet presAssocID="{B8A10B84-E59F-4549-81B9-D583F4516BC3}" presName="node" presStyleLbl="node1" presStyleIdx="1" presStyleCnt="5">
        <dgm:presLayoutVars>
          <dgm:bulletEnabled val="1"/>
        </dgm:presLayoutVars>
      </dgm:prSet>
      <dgm:spPr/>
    </dgm:pt>
    <dgm:pt modelId="{E1602145-B349-4C0E-A3A8-261BBB934EB4}" type="pres">
      <dgm:prSet presAssocID="{64A988BC-093A-4230-B316-A061AB5E0338}" presName="sibTrans" presStyleCnt="0"/>
      <dgm:spPr/>
    </dgm:pt>
    <dgm:pt modelId="{FCA00224-F502-492A-BEBC-5D2C76E5CAA1}" type="pres">
      <dgm:prSet presAssocID="{1B288C17-D6AA-4B98-8446-F0FADE5F633F}" presName="node" presStyleLbl="node1" presStyleIdx="2" presStyleCnt="5">
        <dgm:presLayoutVars>
          <dgm:bulletEnabled val="1"/>
        </dgm:presLayoutVars>
      </dgm:prSet>
      <dgm:spPr/>
    </dgm:pt>
    <dgm:pt modelId="{05197060-DEAB-4F2C-9F56-C344307C4CB3}" type="pres">
      <dgm:prSet presAssocID="{D1EACC91-5A45-4853-9355-33A77D0F874E}" presName="sibTrans" presStyleCnt="0"/>
      <dgm:spPr/>
    </dgm:pt>
    <dgm:pt modelId="{33B52077-A7FE-42D1-90FA-B05D941E3E0A}" type="pres">
      <dgm:prSet presAssocID="{AC82F0CF-8925-42C9-9611-353723A7CE12}" presName="node" presStyleLbl="node1" presStyleIdx="3" presStyleCnt="5">
        <dgm:presLayoutVars>
          <dgm:bulletEnabled val="1"/>
        </dgm:presLayoutVars>
      </dgm:prSet>
      <dgm:spPr/>
    </dgm:pt>
    <dgm:pt modelId="{DC666479-E9D2-472B-BE21-64F35F577F7F}" type="pres">
      <dgm:prSet presAssocID="{3AF11DF1-38DF-4C4D-B63C-D1215CB6EEED}" presName="sibTrans" presStyleCnt="0"/>
      <dgm:spPr/>
    </dgm:pt>
    <dgm:pt modelId="{9791520D-5B16-496C-8200-862AC072CC4A}" type="pres">
      <dgm:prSet presAssocID="{3AA663F2-F2C4-4448-BBFC-C1114EE44A39}" presName="node" presStyleLbl="node1" presStyleIdx="4" presStyleCnt="5">
        <dgm:presLayoutVars>
          <dgm:bulletEnabled val="1"/>
        </dgm:presLayoutVars>
      </dgm:prSet>
      <dgm:spPr/>
    </dgm:pt>
  </dgm:ptLst>
  <dgm:cxnLst>
    <dgm:cxn modelId="{0BB3FB24-6925-4F34-AA4D-93C40E3C22DE}" type="presOf" srcId="{AC82F0CF-8925-42C9-9611-353723A7CE12}" destId="{33B52077-A7FE-42D1-90FA-B05D941E3E0A}" srcOrd="0" destOrd="0" presId="urn:microsoft.com/office/officeart/2005/8/layout/default"/>
    <dgm:cxn modelId="{4F34255F-BFF0-4755-9926-6F1EC2BEDC33}" srcId="{7B7363DF-31A2-4A40-B0B3-DA949ED36C0F}" destId="{4ADF594D-7921-4A6B-8FC9-64EA986294C2}" srcOrd="0" destOrd="0" parTransId="{CD1EA231-E697-4F0E-B14C-ACEE300B9F45}" sibTransId="{64AF66D6-A6B4-42FE-9DD3-52F4FB22027F}"/>
    <dgm:cxn modelId="{52C9A243-8279-45EA-A6EF-22DDD4916033}" type="presOf" srcId="{B8A10B84-E59F-4549-81B9-D583F4516BC3}" destId="{785BB9B0-F866-4143-9B0F-1D994667E6BB}" srcOrd="0" destOrd="0" presId="urn:microsoft.com/office/officeart/2005/8/layout/default"/>
    <dgm:cxn modelId="{978EFE51-663B-43F8-986F-6071B96B7BDD}" srcId="{7B7363DF-31A2-4A40-B0B3-DA949ED36C0F}" destId="{B8A10B84-E59F-4549-81B9-D583F4516BC3}" srcOrd="1" destOrd="0" parTransId="{7D6FB5AF-1B04-4EAA-97FF-70EE1C1A525D}" sibTransId="{64A988BC-093A-4230-B316-A061AB5E0338}"/>
    <dgm:cxn modelId="{D1D6E474-BAA8-48CE-A705-7C03BDE61FB7}" srcId="{7B7363DF-31A2-4A40-B0B3-DA949ED36C0F}" destId="{AC82F0CF-8925-42C9-9611-353723A7CE12}" srcOrd="3" destOrd="0" parTransId="{EBDDE40C-05CC-4B21-B07A-14C6D0F917F4}" sibTransId="{3AF11DF1-38DF-4C4D-B63C-D1215CB6EEED}"/>
    <dgm:cxn modelId="{DFF6DB8F-F14D-4217-ACC9-2D0C4CF3FFC6}" type="presOf" srcId="{1B288C17-D6AA-4B98-8446-F0FADE5F633F}" destId="{FCA00224-F502-492A-BEBC-5D2C76E5CAA1}" srcOrd="0" destOrd="0" presId="urn:microsoft.com/office/officeart/2005/8/layout/default"/>
    <dgm:cxn modelId="{B84A8D99-0F7C-4061-860D-E2138E8E373A}" type="presOf" srcId="{3AA663F2-F2C4-4448-BBFC-C1114EE44A39}" destId="{9791520D-5B16-496C-8200-862AC072CC4A}" srcOrd="0" destOrd="0" presId="urn:microsoft.com/office/officeart/2005/8/layout/default"/>
    <dgm:cxn modelId="{2A7C9FA0-FE9B-4352-885A-CFF1F8CF92D0}" srcId="{7B7363DF-31A2-4A40-B0B3-DA949ED36C0F}" destId="{3AA663F2-F2C4-4448-BBFC-C1114EE44A39}" srcOrd="4" destOrd="0" parTransId="{02519AB9-01CA-4ABD-95A2-9194865168CC}" sibTransId="{5C353A28-CEE3-48F7-920C-8F471369B8FE}"/>
    <dgm:cxn modelId="{FFBBEAA3-631E-4C6E-B465-93628D75AB03}" type="presOf" srcId="{4ADF594D-7921-4A6B-8FC9-64EA986294C2}" destId="{2E3E294B-5755-4006-A435-FEDDDFBB4980}" srcOrd="0" destOrd="0" presId="urn:microsoft.com/office/officeart/2005/8/layout/default"/>
    <dgm:cxn modelId="{AD378AAB-D033-4E3C-B7EC-C6EDB4F94252}" type="presOf" srcId="{7B7363DF-31A2-4A40-B0B3-DA949ED36C0F}" destId="{14023EAD-6983-4413-A86D-CD75D33968FB}" srcOrd="0" destOrd="0" presId="urn:microsoft.com/office/officeart/2005/8/layout/default"/>
    <dgm:cxn modelId="{9F7A6AD0-B496-4735-8B38-B7E6BAE3A25E}" srcId="{7B7363DF-31A2-4A40-B0B3-DA949ED36C0F}" destId="{1B288C17-D6AA-4B98-8446-F0FADE5F633F}" srcOrd="2" destOrd="0" parTransId="{CD97BB22-C3A4-4461-9D45-80F0B6420C40}" sibTransId="{D1EACC91-5A45-4853-9355-33A77D0F874E}"/>
    <dgm:cxn modelId="{12AFEDF8-F6AE-4F9A-B522-B9C6102B229A}" type="presParOf" srcId="{14023EAD-6983-4413-A86D-CD75D33968FB}" destId="{2E3E294B-5755-4006-A435-FEDDDFBB4980}" srcOrd="0" destOrd="0" presId="urn:microsoft.com/office/officeart/2005/8/layout/default"/>
    <dgm:cxn modelId="{40725CC2-3850-4AF7-8F2D-66B3181A8099}" type="presParOf" srcId="{14023EAD-6983-4413-A86D-CD75D33968FB}" destId="{0D4FF9AD-A55F-4C88-9ADC-6A5D32B8305B}" srcOrd="1" destOrd="0" presId="urn:microsoft.com/office/officeart/2005/8/layout/default"/>
    <dgm:cxn modelId="{8F8AECAC-C276-4D06-804E-3D62B1A7696F}" type="presParOf" srcId="{14023EAD-6983-4413-A86D-CD75D33968FB}" destId="{785BB9B0-F866-4143-9B0F-1D994667E6BB}" srcOrd="2" destOrd="0" presId="urn:microsoft.com/office/officeart/2005/8/layout/default"/>
    <dgm:cxn modelId="{F8DFF96F-296A-47A4-ADB6-8FC30413A5AB}" type="presParOf" srcId="{14023EAD-6983-4413-A86D-CD75D33968FB}" destId="{E1602145-B349-4C0E-A3A8-261BBB934EB4}" srcOrd="3" destOrd="0" presId="urn:microsoft.com/office/officeart/2005/8/layout/default"/>
    <dgm:cxn modelId="{9AAD3ACD-7D15-4630-B547-96E6737703D8}" type="presParOf" srcId="{14023EAD-6983-4413-A86D-CD75D33968FB}" destId="{FCA00224-F502-492A-BEBC-5D2C76E5CAA1}" srcOrd="4" destOrd="0" presId="urn:microsoft.com/office/officeart/2005/8/layout/default"/>
    <dgm:cxn modelId="{B2A46965-B327-4A25-A003-DE0433AE27BB}" type="presParOf" srcId="{14023EAD-6983-4413-A86D-CD75D33968FB}" destId="{05197060-DEAB-4F2C-9F56-C344307C4CB3}" srcOrd="5" destOrd="0" presId="urn:microsoft.com/office/officeart/2005/8/layout/default"/>
    <dgm:cxn modelId="{8C60715A-AD54-451C-8822-2184BA64716A}" type="presParOf" srcId="{14023EAD-6983-4413-A86D-CD75D33968FB}" destId="{33B52077-A7FE-42D1-90FA-B05D941E3E0A}" srcOrd="6" destOrd="0" presId="urn:microsoft.com/office/officeart/2005/8/layout/default"/>
    <dgm:cxn modelId="{BB44C1C5-B44E-4F49-B512-B0BD0240DCBE}" type="presParOf" srcId="{14023EAD-6983-4413-A86D-CD75D33968FB}" destId="{DC666479-E9D2-472B-BE21-64F35F577F7F}" srcOrd="7" destOrd="0" presId="urn:microsoft.com/office/officeart/2005/8/layout/default"/>
    <dgm:cxn modelId="{6A03FB64-3F2F-4954-A81C-D2735F5BE862}" type="presParOf" srcId="{14023EAD-6983-4413-A86D-CD75D33968FB}" destId="{9791520D-5B16-496C-8200-862AC072CC4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753EAB-8679-404B-9EFC-11655709C30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493E0D8-64C3-484F-A04E-1132A578F7C0}">
      <dgm:prSet/>
      <dgm:spPr/>
      <dgm:t>
        <a:bodyPr/>
        <a:lstStyle/>
        <a:p>
          <a:r>
            <a:rPr lang="en-US"/>
            <a:t>• 170M jobs created vs 92M displaced</a:t>
          </a:r>
        </a:p>
      </dgm:t>
    </dgm:pt>
    <dgm:pt modelId="{25984711-FA52-4C01-8A46-04515D30A45B}" type="parTrans" cxnId="{99D61486-EFAA-4B6F-B3CA-606B618C905B}">
      <dgm:prSet/>
      <dgm:spPr/>
      <dgm:t>
        <a:bodyPr/>
        <a:lstStyle/>
        <a:p>
          <a:endParaRPr lang="en-US"/>
        </a:p>
      </dgm:t>
    </dgm:pt>
    <dgm:pt modelId="{EACC4549-A211-447D-B063-2B24D5CCD7A5}" type="sibTrans" cxnId="{99D61486-EFAA-4B6F-B3CA-606B618C905B}">
      <dgm:prSet/>
      <dgm:spPr/>
      <dgm:t>
        <a:bodyPr/>
        <a:lstStyle/>
        <a:p>
          <a:endParaRPr lang="en-US"/>
        </a:p>
      </dgm:t>
    </dgm:pt>
    <dgm:pt modelId="{4B20ADB3-210F-4DEF-98BE-6882D35E46F9}">
      <dgm:prSet/>
      <dgm:spPr/>
      <dgm:t>
        <a:bodyPr/>
        <a:lstStyle/>
        <a:p>
          <a:r>
            <a:rPr lang="en-US"/>
            <a:t>• Net gain: 78M jobs (7%)</a:t>
          </a:r>
        </a:p>
      </dgm:t>
    </dgm:pt>
    <dgm:pt modelId="{05797F87-BAA9-4459-B2AC-0E91F45C590A}" type="parTrans" cxnId="{14A76C71-DD2A-4C67-A159-C8A9194A64D3}">
      <dgm:prSet/>
      <dgm:spPr/>
      <dgm:t>
        <a:bodyPr/>
        <a:lstStyle/>
        <a:p>
          <a:endParaRPr lang="en-US"/>
        </a:p>
      </dgm:t>
    </dgm:pt>
    <dgm:pt modelId="{D123F5D2-E0E9-4F5F-A9D3-67CDA38F3A5D}" type="sibTrans" cxnId="{14A76C71-DD2A-4C67-A159-C8A9194A64D3}">
      <dgm:prSet/>
      <dgm:spPr/>
      <dgm:t>
        <a:bodyPr/>
        <a:lstStyle/>
        <a:p>
          <a:endParaRPr lang="en-US"/>
        </a:p>
      </dgm:t>
    </dgm:pt>
    <dgm:pt modelId="{C0A50145-ACFF-4E3F-A3B1-27BCED350D08}">
      <dgm:prSet/>
      <dgm:spPr/>
      <dgm:t>
        <a:bodyPr/>
        <a:lstStyle/>
        <a:p>
          <a:r>
            <a:rPr lang="en-US"/>
            <a:t>• Fastest growing: Big Data, AI/ML, FinTech, Renewable Energy</a:t>
          </a:r>
        </a:p>
      </dgm:t>
    </dgm:pt>
    <dgm:pt modelId="{57ACDDA7-5AE6-439F-9EFF-021065B258C7}" type="parTrans" cxnId="{FB880DDF-CE80-492E-932F-2A2576D30DEB}">
      <dgm:prSet/>
      <dgm:spPr/>
      <dgm:t>
        <a:bodyPr/>
        <a:lstStyle/>
        <a:p>
          <a:endParaRPr lang="en-US"/>
        </a:p>
      </dgm:t>
    </dgm:pt>
    <dgm:pt modelId="{537A185B-A31C-4D79-9F4F-77F1279C72D9}" type="sibTrans" cxnId="{FB880DDF-CE80-492E-932F-2A2576D30DEB}">
      <dgm:prSet/>
      <dgm:spPr/>
      <dgm:t>
        <a:bodyPr/>
        <a:lstStyle/>
        <a:p>
          <a:endParaRPr lang="en-US"/>
        </a:p>
      </dgm:t>
    </dgm:pt>
    <dgm:pt modelId="{B0194902-65AE-4956-BF54-85E27330A920}">
      <dgm:prSet/>
      <dgm:spPr/>
      <dgm:t>
        <a:bodyPr/>
        <a:lstStyle/>
        <a:p>
          <a:r>
            <a:rPr lang="en-US" dirty="0"/>
            <a:t>• Declining: Administrators, Customer Service, Secretaries</a:t>
          </a:r>
        </a:p>
      </dgm:t>
    </dgm:pt>
    <dgm:pt modelId="{B06AA4AB-0BE2-4344-B31A-6A66D9ACD4E9}" type="parTrans" cxnId="{5536EF45-4901-4EB5-A5B6-0723264A82F2}">
      <dgm:prSet/>
      <dgm:spPr/>
      <dgm:t>
        <a:bodyPr/>
        <a:lstStyle/>
        <a:p>
          <a:endParaRPr lang="en-US"/>
        </a:p>
      </dgm:t>
    </dgm:pt>
    <dgm:pt modelId="{91D90C0C-2BDD-4E7B-A450-D8D6835829CE}" type="sibTrans" cxnId="{5536EF45-4901-4EB5-A5B6-0723264A82F2}">
      <dgm:prSet/>
      <dgm:spPr/>
      <dgm:t>
        <a:bodyPr/>
        <a:lstStyle/>
        <a:p>
          <a:endParaRPr lang="en-US"/>
        </a:p>
      </dgm:t>
    </dgm:pt>
    <dgm:pt modelId="{A0986440-8E01-447A-A499-9F5AAC520581}" type="pres">
      <dgm:prSet presAssocID="{A8753EAB-8679-404B-9EFC-11655709C308}" presName="linear" presStyleCnt="0">
        <dgm:presLayoutVars>
          <dgm:animLvl val="lvl"/>
          <dgm:resizeHandles val="exact"/>
        </dgm:presLayoutVars>
      </dgm:prSet>
      <dgm:spPr/>
    </dgm:pt>
    <dgm:pt modelId="{4EC9CCB2-D6E5-4284-B487-092398862118}" type="pres">
      <dgm:prSet presAssocID="{D493E0D8-64C3-484F-A04E-1132A578F7C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6E99CDB-6A25-40DA-AAAD-29EBD6667227}" type="pres">
      <dgm:prSet presAssocID="{EACC4549-A211-447D-B063-2B24D5CCD7A5}" presName="spacer" presStyleCnt="0"/>
      <dgm:spPr/>
    </dgm:pt>
    <dgm:pt modelId="{07A48682-C23D-483C-8AA2-8E5D3DD41F8E}" type="pres">
      <dgm:prSet presAssocID="{4B20ADB3-210F-4DEF-98BE-6882D35E46F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3535797-7E30-4A79-BEC3-99C1B7630061}" type="pres">
      <dgm:prSet presAssocID="{D123F5D2-E0E9-4F5F-A9D3-67CDA38F3A5D}" presName="spacer" presStyleCnt="0"/>
      <dgm:spPr/>
    </dgm:pt>
    <dgm:pt modelId="{11949A90-F651-4FC7-9795-BB9EE534D2EE}" type="pres">
      <dgm:prSet presAssocID="{C0A50145-ACFF-4E3F-A3B1-27BCED350D0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8B2F11E-55A1-43A7-A5AC-ED855DB3DF68}" type="pres">
      <dgm:prSet presAssocID="{537A185B-A31C-4D79-9F4F-77F1279C72D9}" presName="spacer" presStyleCnt="0"/>
      <dgm:spPr/>
    </dgm:pt>
    <dgm:pt modelId="{663EE193-D86B-4754-965D-418BF3A740AB}" type="pres">
      <dgm:prSet presAssocID="{B0194902-65AE-4956-BF54-85E27330A92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7628006-1F8A-462F-9E45-3CA77F34A2E2}" type="presOf" srcId="{C0A50145-ACFF-4E3F-A3B1-27BCED350D08}" destId="{11949A90-F651-4FC7-9795-BB9EE534D2EE}" srcOrd="0" destOrd="0" presId="urn:microsoft.com/office/officeart/2005/8/layout/vList2"/>
    <dgm:cxn modelId="{A7F7CA0B-0CC2-40FD-9B07-7F3A01BF7B1B}" type="presOf" srcId="{A8753EAB-8679-404B-9EFC-11655709C308}" destId="{A0986440-8E01-447A-A499-9F5AAC520581}" srcOrd="0" destOrd="0" presId="urn:microsoft.com/office/officeart/2005/8/layout/vList2"/>
    <dgm:cxn modelId="{484F7260-7325-479E-983A-A638E30CC711}" type="presOf" srcId="{4B20ADB3-210F-4DEF-98BE-6882D35E46F9}" destId="{07A48682-C23D-483C-8AA2-8E5D3DD41F8E}" srcOrd="0" destOrd="0" presId="urn:microsoft.com/office/officeart/2005/8/layout/vList2"/>
    <dgm:cxn modelId="{5536EF45-4901-4EB5-A5B6-0723264A82F2}" srcId="{A8753EAB-8679-404B-9EFC-11655709C308}" destId="{B0194902-65AE-4956-BF54-85E27330A920}" srcOrd="3" destOrd="0" parTransId="{B06AA4AB-0BE2-4344-B31A-6A66D9ACD4E9}" sibTransId="{91D90C0C-2BDD-4E7B-A450-D8D6835829CE}"/>
    <dgm:cxn modelId="{1836516D-3F14-410A-B157-BED962390BF4}" type="presOf" srcId="{B0194902-65AE-4956-BF54-85E27330A920}" destId="{663EE193-D86B-4754-965D-418BF3A740AB}" srcOrd="0" destOrd="0" presId="urn:microsoft.com/office/officeart/2005/8/layout/vList2"/>
    <dgm:cxn modelId="{14A76C71-DD2A-4C67-A159-C8A9194A64D3}" srcId="{A8753EAB-8679-404B-9EFC-11655709C308}" destId="{4B20ADB3-210F-4DEF-98BE-6882D35E46F9}" srcOrd="1" destOrd="0" parTransId="{05797F87-BAA9-4459-B2AC-0E91F45C590A}" sibTransId="{D123F5D2-E0E9-4F5F-A9D3-67CDA38F3A5D}"/>
    <dgm:cxn modelId="{99D61486-EFAA-4B6F-B3CA-606B618C905B}" srcId="{A8753EAB-8679-404B-9EFC-11655709C308}" destId="{D493E0D8-64C3-484F-A04E-1132A578F7C0}" srcOrd="0" destOrd="0" parTransId="{25984711-FA52-4C01-8A46-04515D30A45B}" sibTransId="{EACC4549-A211-447D-B063-2B24D5CCD7A5}"/>
    <dgm:cxn modelId="{0F1A12B9-E76D-49CB-84D4-3455827FE65C}" type="presOf" srcId="{D493E0D8-64C3-484F-A04E-1132A578F7C0}" destId="{4EC9CCB2-D6E5-4284-B487-092398862118}" srcOrd="0" destOrd="0" presId="urn:microsoft.com/office/officeart/2005/8/layout/vList2"/>
    <dgm:cxn modelId="{FB880DDF-CE80-492E-932F-2A2576D30DEB}" srcId="{A8753EAB-8679-404B-9EFC-11655709C308}" destId="{C0A50145-ACFF-4E3F-A3B1-27BCED350D08}" srcOrd="2" destOrd="0" parTransId="{57ACDDA7-5AE6-439F-9EFF-021065B258C7}" sibTransId="{537A185B-A31C-4D79-9F4F-77F1279C72D9}"/>
    <dgm:cxn modelId="{0BBCC92D-96C9-434A-BA72-DCF78912F619}" type="presParOf" srcId="{A0986440-8E01-447A-A499-9F5AAC520581}" destId="{4EC9CCB2-D6E5-4284-B487-092398862118}" srcOrd="0" destOrd="0" presId="urn:microsoft.com/office/officeart/2005/8/layout/vList2"/>
    <dgm:cxn modelId="{D13C3BCA-DCA5-479B-BFFB-754ED9F6969C}" type="presParOf" srcId="{A0986440-8E01-447A-A499-9F5AAC520581}" destId="{E6E99CDB-6A25-40DA-AAAD-29EBD6667227}" srcOrd="1" destOrd="0" presId="urn:microsoft.com/office/officeart/2005/8/layout/vList2"/>
    <dgm:cxn modelId="{288EA6BF-E7FA-4219-A010-F2FEB7EBE4F6}" type="presParOf" srcId="{A0986440-8E01-447A-A499-9F5AAC520581}" destId="{07A48682-C23D-483C-8AA2-8E5D3DD41F8E}" srcOrd="2" destOrd="0" presId="urn:microsoft.com/office/officeart/2005/8/layout/vList2"/>
    <dgm:cxn modelId="{B04C401D-3839-4532-8EC8-63B3BF7C8C0E}" type="presParOf" srcId="{A0986440-8E01-447A-A499-9F5AAC520581}" destId="{73535797-7E30-4A79-BEC3-99C1B7630061}" srcOrd="3" destOrd="0" presId="urn:microsoft.com/office/officeart/2005/8/layout/vList2"/>
    <dgm:cxn modelId="{B0F297A9-D7CC-4BD3-B489-C529DC921470}" type="presParOf" srcId="{A0986440-8E01-447A-A499-9F5AAC520581}" destId="{11949A90-F651-4FC7-9795-BB9EE534D2EE}" srcOrd="4" destOrd="0" presId="urn:microsoft.com/office/officeart/2005/8/layout/vList2"/>
    <dgm:cxn modelId="{15EB2461-304B-44B5-A2D0-511B591E6989}" type="presParOf" srcId="{A0986440-8E01-447A-A499-9F5AAC520581}" destId="{48B2F11E-55A1-43A7-A5AC-ED855DB3DF68}" srcOrd="5" destOrd="0" presId="urn:microsoft.com/office/officeart/2005/8/layout/vList2"/>
    <dgm:cxn modelId="{C160162A-8D4D-47A1-AE7E-3F0F117BA8C4}" type="presParOf" srcId="{A0986440-8E01-447A-A499-9F5AAC520581}" destId="{663EE193-D86B-4754-965D-418BF3A740A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73229DA-DCCC-4435-B24A-BDCE0FA4A215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256A206-F35A-462C-B78E-96DE17B79148}">
      <dgm:prSet/>
      <dgm:spPr/>
      <dgm:t>
        <a:bodyPr/>
        <a:lstStyle/>
        <a:p>
          <a:r>
            <a:rPr lang="en-US"/>
            <a:t>• 39% of current skills to change</a:t>
          </a:r>
        </a:p>
      </dgm:t>
    </dgm:pt>
    <dgm:pt modelId="{0D1C7571-1EFA-4DBE-83A7-697103BF8123}" type="parTrans" cxnId="{BCEF5BD4-EB53-4250-8A46-DF905CD54C4D}">
      <dgm:prSet/>
      <dgm:spPr/>
      <dgm:t>
        <a:bodyPr/>
        <a:lstStyle/>
        <a:p>
          <a:endParaRPr lang="en-US"/>
        </a:p>
      </dgm:t>
    </dgm:pt>
    <dgm:pt modelId="{27757040-169B-417A-8728-93394C50999D}" type="sibTrans" cxnId="{BCEF5BD4-EB53-4250-8A46-DF905CD54C4D}">
      <dgm:prSet/>
      <dgm:spPr/>
      <dgm:t>
        <a:bodyPr/>
        <a:lstStyle/>
        <a:p>
          <a:endParaRPr lang="en-US"/>
        </a:p>
      </dgm:t>
    </dgm:pt>
    <dgm:pt modelId="{932D63D3-36B1-49B2-B5B8-DF8689B4C63A}">
      <dgm:prSet/>
      <dgm:spPr/>
      <dgm:t>
        <a:bodyPr/>
        <a:lstStyle/>
        <a:p>
          <a:r>
            <a:rPr lang="en-US"/>
            <a:t>• Top skills: Analytical thinking, AI/Big Data, Resilience</a:t>
          </a:r>
        </a:p>
      </dgm:t>
    </dgm:pt>
    <dgm:pt modelId="{55823046-EB4C-4F04-B8D6-14104DD20ED6}" type="parTrans" cxnId="{5FD1BC18-668F-4F1F-B85A-433813EA9689}">
      <dgm:prSet/>
      <dgm:spPr/>
      <dgm:t>
        <a:bodyPr/>
        <a:lstStyle/>
        <a:p>
          <a:endParaRPr lang="en-US"/>
        </a:p>
      </dgm:t>
    </dgm:pt>
    <dgm:pt modelId="{70C64FDC-3D3E-45B2-93E6-58CDF2CA6BC8}" type="sibTrans" cxnId="{5FD1BC18-668F-4F1F-B85A-433813EA9689}">
      <dgm:prSet/>
      <dgm:spPr/>
      <dgm:t>
        <a:bodyPr/>
        <a:lstStyle/>
        <a:p>
          <a:endParaRPr lang="en-US"/>
        </a:p>
      </dgm:t>
    </dgm:pt>
    <dgm:pt modelId="{E7AB98FC-02B8-4E92-A341-396BD023C829}">
      <dgm:prSet/>
      <dgm:spPr/>
      <dgm:t>
        <a:bodyPr/>
        <a:lstStyle/>
        <a:p>
          <a:r>
            <a:rPr lang="en-US"/>
            <a:t>• 59% of workforce needs reskilling by 2030</a:t>
          </a:r>
        </a:p>
      </dgm:t>
    </dgm:pt>
    <dgm:pt modelId="{321A4635-6E60-435A-A6AE-B778FE3EB401}" type="parTrans" cxnId="{FA780E77-884F-4A0C-A49B-8BED5101FDB0}">
      <dgm:prSet/>
      <dgm:spPr/>
      <dgm:t>
        <a:bodyPr/>
        <a:lstStyle/>
        <a:p>
          <a:endParaRPr lang="en-US"/>
        </a:p>
      </dgm:t>
    </dgm:pt>
    <dgm:pt modelId="{D46D03FE-5262-4A08-B584-A8CD2F467E12}" type="sibTrans" cxnId="{FA780E77-884F-4A0C-A49B-8BED5101FDB0}">
      <dgm:prSet/>
      <dgm:spPr/>
      <dgm:t>
        <a:bodyPr/>
        <a:lstStyle/>
        <a:p>
          <a:endParaRPr lang="en-US"/>
        </a:p>
      </dgm:t>
    </dgm:pt>
    <dgm:pt modelId="{4623C01F-7B7A-4AF9-AC83-9B97F989B52B}" type="pres">
      <dgm:prSet presAssocID="{F73229DA-DCCC-4435-B24A-BDCE0FA4A215}" presName="Name0" presStyleCnt="0">
        <dgm:presLayoutVars>
          <dgm:dir/>
          <dgm:animLvl val="lvl"/>
          <dgm:resizeHandles val="exact"/>
        </dgm:presLayoutVars>
      </dgm:prSet>
      <dgm:spPr/>
    </dgm:pt>
    <dgm:pt modelId="{871DEF77-4891-43B8-BC66-FD42AE2C25C3}" type="pres">
      <dgm:prSet presAssocID="{E7AB98FC-02B8-4E92-A341-396BD023C829}" presName="boxAndChildren" presStyleCnt="0"/>
      <dgm:spPr/>
    </dgm:pt>
    <dgm:pt modelId="{97B7DAFF-EAD8-426B-9036-D55238F515A3}" type="pres">
      <dgm:prSet presAssocID="{E7AB98FC-02B8-4E92-A341-396BD023C829}" presName="parentTextBox" presStyleLbl="node1" presStyleIdx="0" presStyleCnt="3"/>
      <dgm:spPr/>
    </dgm:pt>
    <dgm:pt modelId="{31BDB45E-D1D3-4502-8358-CAAE1DE4622B}" type="pres">
      <dgm:prSet presAssocID="{70C64FDC-3D3E-45B2-93E6-58CDF2CA6BC8}" presName="sp" presStyleCnt="0"/>
      <dgm:spPr/>
    </dgm:pt>
    <dgm:pt modelId="{A26CB8D8-30BF-48E5-85D7-8A3DDCD6AD87}" type="pres">
      <dgm:prSet presAssocID="{932D63D3-36B1-49B2-B5B8-DF8689B4C63A}" presName="arrowAndChildren" presStyleCnt="0"/>
      <dgm:spPr/>
    </dgm:pt>
    <dgm:pt modelId="{72668AD6-5395-45E7-8155-8B0AE3E54660}" type="pres">
      <dgm:prSet presAssocID="{932D63D3-36B1-49B2-B5B8-DF8689B4C63A}" presName="parentTextArrow" presStyleLbl="node1" presStyleIdx="1" presStyleCnt="3"/>
      <dgm:spPr/>
    </dgm:pt>
    <dgm:pt modelId="{D5158965-31A8-48F4-B612-527E76AF2C0E}" type="pres">
      <dgm:prSet presAssocID="{27757040-169B-417A-8728-93394C50999D}" presName="sp" presStyleCnt="0"/>
      <dgm:spPr/>
    </dgm:pt>
    <dgm:pt modelId="{A67BA24E-F2FB-45CD-BA59-6606CDEB35A9}" type="pres">
      <dgm:prSet presAssocID="{5256A206-F35A-462C-B78E-96DE17B79148}" presName="arrowAndChildren" presStyleCnt="0"/>
      <dgm:spPr/>
    </dgm:pt>
    <dgm:pt modelId="{E915CFE2-78C1-49B3-9104-85D190C10583}" type="pres">
      <dgm:prSet presAssocID="{5256A206-F35A-462C-B78E-96DE17B79148}" presName="parentTextArrow" presStyleLbl="node1" presStyleIdx="2" presStyleCnt="3"/>
      <dgm:spPr/>
    </dgm:pt>
  </dgm:ptLst>
  <dgm:cxnLst>
    <dgm:cxn modelId="{5FD1BC18-668F-4F1F-B85A-433813EA9689}" srcId="{F73229DA-DCCC-4435-B24A-BDCE0FA4A215}" destId="{932D63D3-36B1-49B2-B5B8-DF8689B4C63A}" srcOrd="1" destOrd="0" parTransId="{55823046-EB4C-4F04-B8D6-14104DD20ED6}" sibTransId="{70C64FDC-3D3E-45B2-93E6-58CDF2CA6BC8}"/>
    <dgm:cxn modelId="{F5A29367-9871-466C-B24D-AE77D0BDC98A}" type="presOf" srcId="{E7AB98FC-02B8-4E92-A341-396BD023C829}" destId="{97B7DAFF-EAD8-426B-9036-D55238F515A3}" srcOrd="0" destOrd="0" presId="urn:microsoft.com/office/officeart/2005/8/layout/process4"/>
    <dgm:cxn modelId="{FA780E77-884F-4A0C-A49B-8BED5101FDB0}" srcId="{F73229DA-DCCC-4435-B24A-BDCE0FA4A215}" destId="{E7AB98FC-02B8-4E92-A341-396BD023C829}" srcOrd="2" destOrd="0" parTransId="{321A4635-6E60-435A-A6AE-B778FE3EB401}" sibTransId="{D46D03FE-5262-4A08-B584-A8CD2F467E12}"/>
    <dgm:cxn modelId="{97A7888A-A158-4625-A94B-FFC1FB57C8E9}" type="presOf" srcId="{F73229DA-DCCC-4435-B24A-BDCE0FA4A215}" destId="{4623C01F-7B7A-4AF9-AC83-9B97F989B52B}" srcOrd="0" destOrd="0" presId="urn:microsoft.com/office/officeart/2005/8/layout/process4"/>
    <dgm:cxn modelId="{DC7EFC9E-7163-4704-AF3A-7F7936B016B8}" type="presOf" srcId="{932D63D3-36B1-49B2-B5B8-DF8689B4C63A}" destId="{72668AD6-5395-45E7-8155-8B0AE3E54660}" srcOrd="0" destOrd="0" presId="urn:microsoft.com/office/officeart/2005/8/layout/process4"/>
    <dgm:cxn modelId="{BCEF5BD4-EB53-4250-8A46-DF905CD54C4D}" srcId="{F73229DA-DCCC-4435-B24A-BDCE0FA4A215}" destId="{5256A206-F35A-462C-B78E-96DE17B79148}" srcOrd="0" destOrd="0" parTransId="{0D1C7571-1EFA-4DBE-83A7-697103BF8123}" sibTransId="{27757040-169B-417A-8728-93394C50999D}"/>
    <dgm:cxn modelId="{3D82ACF7-D1D3-4FD7-96FF-B5B61FF49E94}" type="presOf" srcId="{5256A206-F35A-462C-B78E-96DE17B79148}" destId="{E915CFE2-78C1-49B3-9104-85D190C10583}" srcOrd="0" destOrd="0" presId="urn:microsoft.com/office/officeart/2005/8/layout/process4"/>
    <dgm:cxn modelId="{5EFC2758-0720-4C05-9D06-7001E9EFD8BC}" type="presParOf" srcId="{4623C01F-7B7A-4AF9-AC83-9B97F989B52B}" destId="{871DEF77-4891-43B8-BC66-FD42AE2C25C3}" srcOrd="0" destOrd="0" presId="urn:microsoft.com/office/officeart/2005/8/layout/process4"/>
    <dgm:cxn modelId="{72B24641-DFFD-4212-BEBF-78512AC8F253}" type="presParOf" srcId="{871DEF77-4891-43B8-BC66-FD42AE2C25C3}" destId="{97B7DAFF-EAD8-426B-9036-D55238F515A3}" srcOrd="0" destOrd="0" presId="urn:microsoft.com/office/officeart/2005/8/layout/process4"/>
    <dgm:cxn modelId="{AD76A6DE-51D3-43BF-B7F6-805AAE8BCB85}" type="presParOf" srcId="{4623C01F-7B7A-4AF9-AC83-9B97F989B52B}" destId="{31BDB45E-D1D3-4502-8358-CAAE1DE4622B}" srcOrd="1" destOrd="0" presId="urn:microsoft.com/office/officeart/2005/8/layout/process4"/>
    <dgm:cxn modelId="{4454F498-8955-4CA8-9017-F6FE216623A3}" type="presParOf" srcId="{4623C01F-7B7A-4AF9-AC83-9B97F989B52B}" destId="{A26CB8D8-30BF-48E5-85D7-8A3DDCD6AD87}" srcOrd="2" destOrd="0" presId="urn:microsoft.com/office/officeart/2005/8/layout/process4"/>
    <dgm:cxn modelId="{E0513CB0-6231-44FF-B016-E1E156BADF16}" type="presParOf" srcId="{A26CB8D8-30BF-48E5-85D7-8A3DDCD6AD87}" destId="{72668AD6-5395-45E7-8155-8B0AE3E54660}" srcOrd="0" destOrd="0" presId="urn:microsoft.com/office/officeart/2005/8/layout/process4"/>
    <dgm:cxn modelId="{40396B6D-1B3A-4C70-8954-823A79C8B2FF}" type="presParOf" srcId="{4623C01F-7B7A-4AF9-AC83-9B97F989B52B}" destId="{D5158965-31A8-48F4-B612-527E76AF2C0E}" srcOrd="3" destOrd="0" presId="urn:microsoft.com/office/officeart/2005/8/layout/process4"/>
    <dgm:cxn modelId="{0C633086-F182-47FE-BA52-0F99E31498A1}" type="presParOf" srcId="{4623C01F-7B7A-4AF9-AC83-9B97F989B52B}" destId="{A67BA24E-F2FB-45CD-BA59-6606CDEB35A9}" srcOrd="4" destOrd="0" presId="urn:microsoft.com/office/officeart/2005/8/layout/process4"/>
    <dgm:cxn modelId="{45772134-120E-4C81-B05B-343B03214732}" type="presParOf" srcId="{A67BA24E-F2FB-45CD-BA59-6606CDEB35A9}" destId="{E915CFE2-78C1-49B3-9104-85D190C1058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666D969-C748-4839-88EB-5EF42391A9F0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F90A26F-2BA5-476E-B343-F59F8BAA31B7}">
      <dgm:prSet/>
      <dgm:spPr/>
      <dgm:t>
        <a:bodyPr/>
        <a:lstStyle/>
        <a:p>
          <a:pPr>
            <a:defRPr cap="all"/>
          </a:pPr>
          <a:r>
            <a:rPr lang="en-US"/>
            <a:t>• 85% plan to upskill workers</a:t>
          </a:r>
        </a:p>
      </dgm:t>
    </dgm:pt>
    <dgm:pt modelId="{CDF82932-0CC4-4084-B0DE-28F257D5B001}" type="parTrans" cxnId="{26A1D310-3555-4E8A-96CC-4257E26E2959}">
      <dgm:prSet/>
      <dgm:spPr/>
      <dgm:t>
        <a:bodyPr/>
        <a:lstStyle/>
        <a:p>
          <a:endParaRPr lang="en-US"/>
        </a:p>
      </dgm:t>
    </dgm:pt>
    <dgm:pt modelId="{BB858692-BDC1-4937-99C0-00097FC4F8AA}" type="sibTrans" cxnId="{26A1D310-3555-4E8A-96CC-4257E26E2959}">
      <dgm:prSet/>
      <dgm:spPr/>
      <dgm:t>
        <a:bodyPr/>
        <a:lstStyle/>
        <a:p>
          <a:endParaRPr lang="en-US"/>
        </a:p>
      </dgm:t>
    </dgm:pt>
    <dgm:pt modelId="{298A0555-D6F4-494F-B603-BB6374449D20}">
      <dgm:prSet/>
      <dgm:spPr/>
      <dgm:t>
        <a:bodyPr/>
        <a:lstStyle/>
        <a:p>
          <a:pPr>
            <a:defRPr cap="all"/>
          </a:pPr>
          <a:r>
            <a:rPr lang="en-US"/>
            <a:t>• Key barriers: Skill gaps (63%), funding</a:t>
          </a:r>
        </a:p>
      </dgm:t>
    </dgm:pt>
    <dgm:pt modelId="{E49B8C21-FFC9-4521-9E1B-4DE5977A5C2E}" type="parTrans" cxnId="{FBC430F6-2780-4DCA-997D-B561A1C2DF7E}">
      <dgm:prSet/>
      <dgm:spPr/>
      <dgm:t>
        <a:bodyPr/>
        <a:lstStyle/>
        <a:p>
          <a:endParaRPr lang="en-US"/>
        </a:p>
      </dgm:t>
    </dgm:pt>
    <dgm:pt modelId="{8AEEE0C5-0033-4ABB-9EC2-792AE55CDB4D}" type="sibTrans" cxnId="{FBC430F6-2780-4DCA-997D-B561A1C2DF7E}">
      <dgm:prSet/>
      <dgm:spPr/>
      <dgm:t>
        <a:bodyPr/>
        <a:lstStyle/>
        <a:p>
          <a:endParaRPr lang="en-US"/>
        </a:p>
      </dgm:t>
    </dgm:pt>
    <dgm:pt modelId="{EA195AFE-086A-445D-96D7-D419C0D221DC}">
      <dgm:prSet/>
      <dgm:spPr/>
      <dgm:t>
        <a:bodyPr/>
        <a:lstStyle/>
        <a:p>
          <a:pPr>
            <a:defRPr cap="all"/>
          </a:pPr>
          <a:r>
            <a:rPr lang="en-US"/>
            <a:t>• Focus: Well-being, DEI (83%), AI-readiness</a:t>
          </a:r>
        </a:p>
      </dgm:t>
    </dgm:pt>
    <dgm:pt modelId="{40D8579D-6596-46BB-AB6D-20F312038CBE}" type="parTrans" cxnId="{774153A3-1C12-4C1F-86C2-77C5C8A958CC}">
      <dgm:prSet/>
      <dgm:spPr/>
      <dgm:t>
        <a:bodyPr/>
        <a:lstStyle/>
        <a:p>
          <a:endParaRPr lang="en-US"/>
        </a:p>
      </dgm:t>
    </dgm:pt>
    <dgm:pt modelId="{B215807F-2496-4E2C-9D23-F5CCE80B42D0}" type="sibTrans" cxnId="{774153A3-1C12-4C1F-86C2-77C5C8A958CC}">
      <dgm:prSet/>
      <dgm:spPr/>
      <dgm:t>
        <a:bodyPr/>
        <a:lstStyle/>
        <a:p>
          <a:endParaRPr lang="en-US"/>
        </a:p>
      </dgm:t>
    </dgm:pt>
    <dgm:pt modelId="{03457B1F-5D33-406F-9B7C-DB156B812B1D}" type="pres">
      <dgm:prSet presAssocID="{9666D969-C748-4839-88EB-5EF42391A9F0}" presName="root" presStyleCnt="0">
        <dgm:presLayoutVars>
          <dgm:dir/>
          <dgm:resizeHandles val="exact"/>
        </dgm:presLayoutVars>
      </dgm:prSet>
      <dgm:spPr/>
    </dgm:pt>
    <dgm:pt modelId="{14B22918-F3E1-4D76-A580-86747B1914D4}" type="pres">
      <dgm:prSet presAssocID="{FF90A26F-2BA5-476E-B343-F59F8BAA31B7}" presName="compNode" presStyleCnt="0"/>
      <dgm:spPr/>
    </dgm:pt>
    <dgm:pt modelId="{D24818F5-FCF7-4D3A-9DBF-4BA3A9C1289B}" type="pres">
      <dgm:prSet presAssocID="{FF90A26F-2BA5-476E-B343-F59F8BAA31B7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9F1370C8-E8E6-45C3-9971-96C3DE18DFF8}" type="pres">
      <dgm:prSet presAssocID="{FF90A26F-2BA5-476E-B343-F59F8BAA31B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B6E856B2-0EA7-43F2-B9CC-5E1B91F8C1D0}" type="pres">
      <dgm:prSet presAssocID="{FF90A26F-2BA5-476E-B343-F59F8BAA31B7}" presName="spaceRect" presStyleCnt="0"/>
      <dgm:spPr/>
    </dgm:pt>
    <dgm:pt modelId="{67281F57-92AB-4898-A85B-DAD18301BC01}" type="pres">
      <dgm:prSet presAssocID="{FF90A26F-2BA5-476E-B343-F59F8BAA31B7}" presName="textRect" presStyleLbl="revTx" presStyleIdx="0" presStyleCnt="3">
        <dgm:presLayoutVars>
          <dgm:chMax val="1"/>
          <dgm:chPref val="1"/>
        </dgm:presLayoutVars>
      </dgm:prSet>
      <dgm:spPr/>
    </dgm:pt>
    <dgm:pt modelId="{2D4AA5AB-E488-4850-90EC-36E66B9D252F}" type="pres">
      <dgm:prSet presAssocID="{BB858692-BDC1-4937-99C0-00097FC4F8AA}" presName="sibTrans" presStyleCnt="0"/>
      <dgm:spPr/>
    </dgm:pt>
    <dgm:pt modelId="{E094D919-B962-4B8E-B35A-9F45E96A6097}" type="pres">
      <dgm:prSet presAssocID="{298A0555-D6F4-494F-B603-BB6374449D20}" presName="compNode" presStyleCnt="0"/>
      <dgm:spPr/>
    </dgm:pt>
    <dgm:pt modelId="{16C83D26-CDA5-42C8-A7C9-03675390891C}" type="pres">
      <dgm:prSet presAssocID="{298A0555-D6F4-494F-B603-BB6374449D20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FE218639-D427-4A15-872A-9234AFEAF464}" type="pres">
      <dgm:prSet presAssocID="{298A0555-D6F4-494F-B603-BB6374449D2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0614CBC2-369D-4731-84AF-E3D291769CAC}" type="pres">
      <dgm:prSet presAssocID="{298A0555-D6F4-494F-B603-BB6374449D20}" presName="spaceRect" presStyleCnt="0"/>
      <dgm:spPr/>
    </dgm:pt>
    <dgm:pt modelId="{0890135E-8AE4-4DFA-B646-A9DC7E7E1845}" type="pres">
      <dgm:prSet presAssocID="{298A0555-D6F4-494F-B603-BB6374449D20}" presName="textRect" presStyleLbl="revTx" presStyleIdx="1" presStyleCnt="3">
        <dgm:presLayoutVars>
          <dgm:chMax val="1"/>
          <dgm:chPref val="1"/>
        </dgm:presLayoutVars>
      </dgm:prSet>
      <dgm:spPr/>
    </dgm:pt>
    <dgm:pt modelId="{A7EC8015-A3E9-4458-9843-DD70C7D43B12}" type="pres">
      <dgm:prSet presAssocID="{8AEEE0C5-0033-4ABB-9EC2-792AE55CDB4D}" presName="sibTrans" presStyleCnt="0"/>
      <dgm:spPr/>
    </dgm:pt>
    <dgm:pt modelId="{92AF686C-6D9A-4971-9D55-03A26A61DE26}" type="pres">
      <dgm:prSet presAssocID="{EA195AFE-086A-445D-96D7-D419C0D221DC}" presName="compNode" presStyleCnt="0"/>
      <dgm:spPr/>
    </dgm:pt>
    <dgm:pt modelId="{42562A5E-DB76-4E7E-B559-707DDCE7BDFB}" type="pres">
      <dgm:prSet presAssocID="{EA195AFE-086A-445D-96D7-D419C0D221DC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706168F5-9EC8-46C7-9007-9310FC6324E3}" type="pres">
      <dgm:prSet presAssocID="{EA195AFE-086A-445D-96D7-D419C0D221D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4422F42A-8F77-4FE3-B0C5-03759186DC5C}" type="pres">
      <dgm:prSet presAssocID="{EA195AFE-086A-445D-96D7-D419C0D221DC}" presName="spaceRect" presStyleCnt="0"/>
      <dgm:spPr/>
    </dgm:pt>
    <dgm:pt modelId="{A1542A53-B61F-4563-AD4C-0C667B5B8F5C}" type="pres">
      <dgm:prSet presAssocID="{EA195AFE-086A-445D-96D7-D419C0D221D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26A1D310-3555-4E8A-96CC-4257E26E2959}" srcId="{9666D969-C748-4839-88EB-5EF42391A9F0}" destId="{FF90A26F-2BA5-476E-B343-F59F8BAA31B7}" srcOrd="0" destOrd="0" parTransId="{CDF82932-0CC4-4084-B0DE-28F257D5B001}" sibTransId="{BB858692-BDC1-4937-99C0-00097FC4F8AA}"/>
    <dgm:cxn modelId="{F60E3926-4B6D-4764-A0BA-B48E9D7BB68B}" type="presOf" srcId="{298A0555-D6F4-494F-B603-BB6374449D20}" destId="{0890135E-8AE4-4DFA-B646-A9DC7E7E1845}" srcOrd="0" destOrd="0" presId="urn:microsoft.com/office/officeart/2018/5/layout/IconLeafLabelList"/>
    <dgm:cxn modelId="{774153A3-1C12-4C1F-86C2-77C5C8A958CC}" srcId="{9666D969-C748-4839-88EB-5EF42391A9F0}" destId="{EA195AFE-086A-445D-96D7-D419C0D221DC}" srcOrd="2" destOrd="0" parTransId="{40D8579D-6596-46BB-AB6D-20F312038CBE}" sibTransId="{B215807F-2496-4E2C-9D23-F5CCE80B42D0}"/>
    <dgm:cxn modelId="{36BDF7DC-2600-45A2-8BBF-FF6F360E7641}" type="presOf" srcId="{FF90A26F-2BA5-476E-B343-F59F8BAA31B7}" destId="{67281F57-92AB-4898-A85B-DAD18301BC01}" srcOrd="0" destOrd="0" presId="urn:microsoft.com/office/officeart/2018/5/layout/IconLeafLabelList"/>
    <dgm:cxn modelId="{9F20A3EB-5199-424F-85C1-EC0BEC048D61}" type="presOf" srcId="{9666D969-C748-4839-88EB-5EF42391A9F0}" destId="{03457B1F-5D33-406F-9B7C-DB156B812B1D}" srcOrd="0" destOrd="0" presId="urn:microsoft.com/office/officeart/2018/5/layout/IconLeafLabelList"/>
    <dgm:cxn modelId="{A81DEDEE-FDCD-4C20-BF83-9B1064E507FE}" type="presOf" srcId="{EA195AFE-086A-445D-96D7-D419C0D221DC}" destId="{A1542A53-B61F-4563-AD4C-0C667B5B8F5C}" srcOrd="0" destOrd="0" presId="urn:microsoft.com/office/officeart/2018/5/layout/IconLeafLabelList"/>
    <dgm:cxn modelId="{FBC430F6-2780-4DCA-997D-B561A1C2DF7E}" srcId="{9666D969-C748-4839-88EB-5EF42391A9F0}" destId="{298A0555-D6F4-494F-B603-BB6374449D20}" srcOrd="1" destOrd="0" parTransId="{E49B8C21-FFC9-4521-9E1B-4DE5977A5C2E}" sibTransId="{8AEEE0C5-0033-4ABB-9EC2-792AE55CDB4D}"/>
    <dgm:cxn modelId="{B42387EC-DC50-4F7A-86DA-C53B9CC3BB8F}" type="presParOf" srcId="{03457B1F-5D33-406F-9B7C-DB156B812B1D}" destId="{14B22918-F3E1-4D76-A580-86747B1914D4}" srcOrd="0" destOrd="0" presId="urn:microsoft.com/office/officeart/2018/5/layout/IconLeafLabelList"/>
    <dgm:cxn modelId="{779DEF22-5BAC-403F-84B8-88C5DBB9FDE9}" type="presParOf" srcId="{14B22918-F3E1-4D76-A580-86747B1914D4}" destId="{D24818F5-FCF7-4D3A-9DBF-4BA3A9C1289B}" srcOrd="0" destOrd="0" presId="urn:microsoft.com/office/officeart/2018/5/layout/IconLeafLabelList"/>
    <dgm:cxn modelId="{D67097BB-E4CF-42DE-A917-B18F9ED94B24}" type="presParOf" srcId="{14B22918-F3E1-4D76-A580-86747B1914D4}" destId="{9F1370C8-E8E6-45C3-9971-96C3DE18DFF8}" srcOrd="1" destOrd="0" presId="urn:microsoft.com/office/officeart/2018/5/layout/IconLeafLabelList"/>
    <dgm:cxn modelId="{13CA784B-C442-44E6-BA7C-CE8CFE4DD11B}" type="presParOf" srcId="{14B22918-F3E1-4D76-A580-86747B1914D4}" destId="{B6E856B2-0EA7-43F2-B9CC-5E1B91F8C1D0}" srcOrd="2" destOrd="0" presId="urn:microsoft.com/office/officeart/2018/5/layout/IconLeafLabelList"/>
    <dgm:cxn modelId="{9F47E4F1-EC1F-4206-8AFC-0C3A72C22EC2}" type="presParOf" srcId="{14B22918-F3E1-4D76-A580-86747B1914D4}" destId="{67281F57-92AB-4898-A85B-DAD18301BC01}" srcOrd="3" destOrd="0" presId="urn:microsoft.com/office/officeart/2018/5/layout/IconLeafLabelList"/>
    <dgm:cxn modelId="{2B9A9AB8-FB5E-4184-AB63-6A84B7F49A15}" type="presParOf" srcId="{03457B1F-5D33-406F-9B7C-DB156B812B1D}" destId="{2D4AA5AB-E488-4850-90EC-36E66B9D252F}" srcOrd="1" destOrd="0" presId="urn:microsoft.com/office/officeart/2018/5/layout/IconLeafLabelList"/>
    <dgm:cxn modelId="{5C6C96C0-487D-467A-BE6C-ED3607D78B1F}" type="presParOf" srcId="{03457B1F-5D33-406F-9B7C-DB156B812B1D}" destId="{E094D919-B962-4B8E-B35A-9F45E96A6097}" srcOrd="2" destOrd="0" presId="urn:microsoft.com/office/officeart/2018/5/layout/IconLeafLabelList"/>
    <dgm:cxn modelId="{656DF946-F913-4D2A-8CC1-6DF3D0BB2577}" type="presParOf" srcId="{E094D919-B962-4B8E-B35A-9F45E96A6097}" destId="{16C83D26-CDA5-42C8-A7C9-03675390891C}" srcOrd="0" destOrd="0" presId="urn:microsoft.com/office/officeart/2018/5/layout/IconLeafLabelList"/>
    <dgm:cxn modelId="{6540973F-6D30-4E4D-B395-3224479741F1}" type="presParOf" srcId="{E094D919-B962-4B8E-B35A-9F45E96A6097}" destId="{FE218639-D427-4A15-872A-9234AFEAF464}" srcOrd="1" destOrd="0" presId="urn:microsoft.com/office/officeart/2018/5/layout/IconLeafLabelList"/>
    <dgm:cxn modelId="{CA00BD87-F4B8-4C98-ACCB-71B085ED0C6F}" type="presParOf" srcId="{E094D919-B962-4B8E-B35A-9F45E96A6097}" destId="{0614CBC2-369D-4731-84AF-E3D291769CAC}" srcOrd="2" destOrd="0" presId="urn:microsoft.com/office/officeart/2018/5/layout/IconLeafLabelList"/>
    <dgm:cxn modelId="{0893DF09-2222-409A-880E-DE1B5C490B67}" type="presParOf" srcId="{E094D919-B962-4B8E-B35A-9F45E96A6097}" destId="{0890135E-8AE4-4DFA-B646-A9DC7E7E1845}" srcOrd="3" destOrd="0" presId="urn:microsoft.com/office/officeart/2018/5/layout/IconLeafLabelList"/>
    <dgm:cxn modelId="{18859986-A206-42F6-88A7-CBBBDEA84748}" type="presParOf" srcId="{03457B1F-5D33-406F-9B7C-DB156B812B1D}" destId="{A7EC8015-A3E9-4458-9843-DD70C7D43B12}" srcOrd="3" destOrd="0" presId="urn:microsoft.com/office/officeart/2018/5/layout/IconLeafLabelList"/>
    <dgm:cxn modelId="{FDD24E20-2437-476B-AF88-ADD8033B289F}" type="presParOf" srcId="{03457B1F-5D33-406F-9B7C-DB156B812B1D}" destId="{92AF686C-6D9A-4971-9D55-03A26A61DE26}" srcOrd="4" destOrd="0" presId="urn:microsoft.com/office/officeart/2018/5/layout/IconLeafLabelList"/>
    <dgm:cxn modelId="{4C3C318C-5355-43D4-BB32-71033B937E88}" type="presParOf" srcId="{92AF686C-6D9A-4971-9D55-03A26A61DE26}" destId="{42562A5E-DB76-4E7E-B559-707DDCE7BDFB}" srcOrd="0" destOrd="0" presId="urn:microsoft.com/office/officeart/2018/5/layout/IconLeafLabelList"/>
    <dgm:cxn modelId="{72386335-8235-4952-B4FE-731F71D35637}" type="presParOf" srcId="{92AF686C-6D9A-4971-9D55-03A26A61DE26}" destId="{706168F5-9EC8-46C7-9007-9310FC6324E3}" srcOrd="1" destOrd="0" presId="urn:microsoft.com/office/officeart/2018/5/layout/IconLeafLabelList"/>
    <dgm:cxn modelId="{F54153AD-AEBB-4169-B4EC-1B9844AED721}" type="presParOf" srcId="{92AF686C-6D9A-4971-9D55-03A26A61DE26}" destId="{4422F42A-8F77-4FE3-B0C5-03759186DC5C}" srcOrd="2" destOrd="0" presId="urn:microsoft.com/office/officeart/2018/5/layout/IconLeafLabelList"/>
    <dgm:cxn modelId="{A29921C3-5045-414E-8137-2D5FFCAFBAAF}" type="presParOf" srcId="{92AF686C-6D9A-4971-9D55-03A26A61DE26}" destId="{A1542A53-B61F-4563-AD4C-0C667B5B8F5C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F39FE77-E82A-4BCB-A89C-745944EA77D9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22C5ADF-2E0F-4401-A36C-787050259348}">
      <dgm:prSet/>
      <dgm:spPr/>
      <dgm:t>
        <a:bodyPr/>
        <a:lstStyle/>
        <a:p>
          <a:pPr>
            <a:defRPr cap="all"/>
          </a:pPr>
          <a:r>
            <a:rPr lang="en-US"/>
            <a:t>• High variance by region and sector</a:t>
          </a:r>
        </a:p>
      </dgm:t>
    </dgm:pt>
    <dgm:pt modelId="{7C68E96B-38C8-46DC-BC10-E8C2457B0A43}" type="parTrans" cxnId="{4AB5CD56-C961-432D-A827-7BE2581A9838}">
      <dgm:prSet/>
      <dgm:spPr/>
      <dgm:t>
        <a:bodyPr/>
        <a:lstStyle/>
        <a:p>
          <a:endParaRPr lang="en-US"/>
        </a:p>
      </dgm:t>
    </dgm:pt>
    <dgm:pt modelId="{59A65F45-AEF9-4C56-826D-2E158C2E6451}" type="sibTrans" cxnId="{4AB5CD56-C961-432D-A827-7BE2581A9838}">
      <dgm:prSet/>
      <dgm:spPr/>
      <dgm:t>
        <a:bodyPr/>
        <a:lstStyle/>
        <a:p>
          <a:endParaRPr lang="en-US"/>
        </a:p>
      </dgm:t>
    </dgm:pt>
    <dgm:pt modelId="{092DC171-D237-4B72-B04D-BA8BDE5125DD}">
      <dgm:prSet/>
      <dgm:spPr/>
      <dgm:t>
        <a:bodyPr/>
        <a:lstStyle/>
        <a:p>
          <a:pPr>
            <a:defRPr cap="all"/>
          </a:pPr>
          <a:r>
            <a:rPr lang="en-US"/>
            <a:t>• Advanced economies: AI &amp; aging workforce</a:t>
          </a:r>
        </a:p>
      </dgm:t>
    </dgm:pt>
    <dgm:pt modelId="{17EC1586-F40C-4775-B5FC-154DB5259219}" type="parTrans" cxnId="{F8AC834B-D1B4-4C06-9C2D-06FF3C83B2DF}">
      <dgm:prSet/>
      <dgm:spPr/>
      <dgm:t>
        <a:bodyPr/>
        <a:lstStyle/>
        <a:p>
          <a:endParaRPr lang="en-US"/>
        </a:p>
      </dgm:t>
    </dgm:pt>
    <dgm:pt modelId="{AF452AC7-513F-4FEA-93F1-F5DC4E9C9D0F}" type="sibTrans" cxnId="{F8AC834B-D1B4-4C06-9C2D-06FF3C83B2DF}">
      <dgm:prSet/>
      <dgm:spPr/>
      <dgm:t>
        <a:bodyPr/>
        <a:lstStyle/>
        <a:p>
          <a:endParaRPr lang="en-US"/>
        </a:p>
      </dgm:t>
    </dgm:pt>
    <dgm:pt modelId="{654482DA-8E84-4495-9B92-48605E17FC95}">
      <dgm:prSet/>
      <dgm:spPr/>
      <dgm:t>
        <a:bodyPr/>
        <a:lstStyle/>
        <a:p>
          <a:pPr>
            <a:defRPr cap="all"/>
          </a:pPr>
          <a:r>
            <a:rPr lang="en-US"/>
            <a:t>• Developing: Youth employment, education</a:t>
          </a:r>
        </a:p>
      </dgm:t>
    </dgm:pt>
    <dgm:pt modelId="{0D2648BC-7430-42B9-998B-948F887C23FE}" type="parTrans" cxnId="{D90B97E3-4CFC-456C-95E2-80A282A0C414}">
      <dgm:prSet/>
      <dgm:spPr/>
      <dgm:t>
        <a:bodyPr/>
        <a:lstStyle/>
        <a:p>
          <a:endParaRPr lang="en-US"/>
        </a:p>
      </dgm:t>
    </dgm:pt>
    <dgm:pt modelId="{F95C7DC6-E687-4103-89A9-1DC401BD2507}" type="sibTrans" cxnId="{D90B97E3-4CFC-456C-95E2-80A282A0C414}">
      <dgm:prSet/>
      <dgm:spPr/>
      <dgm:t>
        <a:bodyPr/>
        <a:lstStyle/>
        <a:p>
          <a:endParaRPr lang="en-US"/>
        </a:p>
      </dgm:t>
    </dgm:pt>
    <dgm:pt modelId="{B9134889-EF4D-4CE6-9220-454894BE7161}" type="pres">
      <dgm:prSet presAssocID="{2F39FE77-E82A-4BCB-A89C-745944EA77D9}" presName="root" presStyleCnt="0">
        <dgm:presLayoutVars>
          <dgm:dir/>
          <dgm:resizeHandles val="exact"/>
        </dgm:presLayoutVars>
      </dgm:prSet>
      <dgm:spPr/>
    </dgm:pt>
    <dgm:pt modelId="{AFE9DF25-0E27-4C2E-BBB7-2DB7E68A7BD9}" type="pres">
      <dgm:prSet presAssocID="{F22C5ADF-2E0F-4401-A36C-787050259348}" presName="compNode" presStyleCnt="0"/>
      <dgm:spPr/>
    </dgm:pt>
    <dgm:pt modelId="{68C21CBA-0773-4D80-9C41-FCDFF855B30E}" type="pres">
      <dgm:prSet presAssocID="{F22C5ADF-2E0F-4401-A36C-787050259348}" presName="iconBgRect" presStyleLbl="bgShp" presStyleIdx="0" presStyleCnt="3"/>
      <dgm:spPr/>
    </dgm:pt>
    <dgm:pt modelId="{70A78175-5065-4DFB-9D14-74240C2CBD83}" type="pres">
      <dgm:prSet presAssocID="{F22C5ADF-2E0F-4401-A36C-78705025934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ctory"/>
        </a:ext>
      </dgm:extLst>
    </dgm:pt>
    <dgm:pt modelId="{BEEC9D18-9077-4354-9027-C9C190215413}" type="pres">
      <dgm:prSet presAssocID="{F22C5ADF-2E0F-4401-A36C-787050259348}" presName="spaceRect" presStyleCnt="0"/>
      <dgm:spPr/>
    </dgm:pt>
    <dgm:pt modelId="{17ECC0C3-EB41-4FBC-B125-2C7DFCAABE02}" type="pres">
      <dgm:prSet presAssocID="{F22C5ADF-2E0F-4401-A36C-787050259348}" presName="textRect" presStyleLbl="revTx" presStyleIdx="0" presStyleCnt="3">
        <dgm:presLayoutVars>
          <dgm:chMax val="1"/>
          <dgm:chPref val="1"/>
        </dgm:presLayoutVars>
      </dgm:prSet>
      <dgm:spPr/>
    </dgm:pt>
    <dgm:pt modelId="{E4FDBF46-E742-47F0-B1C0-6825458A3630}" type="pres">
      <dgm:prSet presAssocID="{59A65F45-AEF9-4C56-826D-2E158C2E6451}" presName="sibTrans" presStyleCnt="0"/>
      <dgm:spPr/>
    </dgm:pt>
    <dgm:pt modelId="{B47A283F-C668-4B47-990F-A5360F7809A1}" type="pres">
      <dgm:prSet presAssocID="{092DC171-D237-4B72-B04D-BA8BDE5125DD}" presName="compNode" presStyleCnt="0"/>
      <dgm:spPr/>
    </dgm:pt>
    <dgm:pt modelId="{301371FA-5FBD-4241-B5EE-2B61F23DF9DE}" type="pres">
      <dgm:prSet presAssocID="{092DC171-D237-4B72-B04D-BA8BDE5125DD}" presName="iconBgRect" presStyleLbl="bgShp" presStyleIdx="1" presStyleCnt="3"/>
      <dgm:spPr/>
    </dgm:pt>
    <dgm:pt modelId="{FA4A6E8F-E2F6-4935-886E-65BB038AEDEB}" type="pres">
      <dgm:prSet presAssocID="{092DC171-D237-4B72-B04D-BA8BDE5125D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iefcase"/>
        </a:ext>
      </dgm:extLst>
    </dgm:pt>
    <dgm:pt modelId="{AD1D71DC-2CD5-4C21-B62B-D97A09C0F2F4}" type="pres">
      <dgm:prSet presAssocID="{092DC171-D237-4B72-B04D-BA8BDE5125DD}" presName="spaceRect" presStyleCnt="0"/>
      <dgm:spPr/>
    </dgm:pt>
    <dgm:pt modelId="{AE839F5D-C024-4DBB-AE67-2E92609BB653}" type="pres">
      <dgm:prSet presAssocID="{092DC171-D237-4B72-B04D-BA8BDE5125DD}" presName="textRect" presStyleLbl="revTx" presStyleIdx="1" presStyleCnt="3">
        <dgm:presLayoutVars>
          <dgm:chMax val="1"/>
          <dgm:chPref val="1"/>
        </dgm:presLayoutVars>
      </dgm:prSet>
      <dgm:spPr/>
    </dgm:pt>
    <dgm:pt modelId="{DEFD1F25-15E7-409F-AB73-10BBE85B7069}" type="pres">
      <dgm:prSet presAssocID="{AF452AC7-513F-4FEA-93F1-F5DC4E9C9D0F}" presName="sibTrans" presStyleCnt="0"/>
      <dgm:spPr/>
    </dgm:pt>
    <dgm:pt modelId="{315ABC9D-6243-4341-9EA0-65A2BCABB8EE}" type="pres">
      <dgm:prSet presAssocID="{654482DA-8E84-4495-9B92-48605E17FC95}" presName="compNode" presStyleCnt="0"/>
      <dgm:spPr/>
    </dgm:pt>
    <dgm:pt modelId="{98D47116-CB2D-4269-A7CE-FBEBFB4FD49A}" type="pres">
      <dgm:prSet presAssocID="{654482DA-8E84-4495-9B92-48605E17FC95}" presName="iconBgRect" presStyleLbl="bgShp" presStyleIdx="2" presStyleCnt="3"/>
      <dgm:spPr/>
    </dgm:pt>
    <dgm:pt modelId="{7562BC12-3ADC-429C-A2C3-DE03E36A4E13}" type="pres">
      <dgm:prSet presAssocID="{654482DA-8E84-4495-9B92-48605E17FC9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58D3268E-1F52-40D1-97C3-158B54B99E73}" type="pres">
      <dgm:prSet presAssocID="{654482DA-8E84-4495-9B92-48605E17FC95}" presName="spaceRect" presStyleCnt="0"/>
      <dgm:spPr/>
    </dgm:pt>
    <dgm:pt modelId="{A714DF0B-93CD-446D-9875-31A0CBD66C6D}" type="pres">
      <dgm:prSet presAssocID="{654482DA-8E84-4495-9B92-48605E17FC9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F8AC834B-D1B4-4C06-9C2D-06FF3C83B2DF}" srcId="{2F39FE77-E82A-4BCB-A89C-745944EA77D9}" destId="{092DC171-D237-4B72-B04D-BA8BDE5125DD}" srcOrd="1" destOrd="0" parTransId="{17EC1586-F40C-4775-B5FC-154DB5259219}" sibTransId="{AF452AC7-513F-4FEA-93F1-F5DC4E9C9D0F}"/>
    <dgm:cxn modelId="{4AB5CD56-C961-432D-A827-7BE2581A9838}" srcId="{2F39FE77-E82A-4BCB-A89C-745944EA77D9}" destId="{F22C5ADF-2E0F-4401-A36C-787050259348}" srcOrd="0" destOrd="0" parTransId="{7C68E96B-38C8-46DC-BC10-E8C2457B0A43}" sibTransId="{59A65F45-AEF9-4C56-826D-2E158C2E6451}"/>
    <dgm:cxn modelId="{C7ECB393-CA67-4388-BEEB-002CB71DFFCC}" type="presOf" srcId="{092DC171-D237-4B72-B04D-BA8BDE5125DD}" destId="{AE839F5D-C024-4DBB-AE67-2E92609BB653}" srcOrd="0" destOrd="0" presId="urn:microsoft.com/office/officeart/2018/5/layout/IconCircleLabelList"/>
    <dgm:cxn modelId="{64D8ADA3-F129-43B2-841E-4FFCAAF010E9}" type="presOf" srcId="{654482DA-8E84-4495-9B92-48605E17FC95}" destId="{A714DF0B-93CD-446D-9875-31A0CBD66C6D}" srcOrd="0" destOrd="0" presId="urn:microsoft.com/office/officeart/2018/5/layout/IconCircleLabelList"/>
    <dgm:cxn modelId="{2741F9DB-39EE-4554-A517-4F433A27BFDF}" type="presOf" srcId="{F22C5ADF-2E0F-4401-A36C-787050259348}" destId="{17ECC0C3-EB41-4FBC-B125-2C7DFCAABE02}" srcOrd="0" destOrd="0" presId="urn:microsoft.com/office/officeart/2018/5/layout/IconCircleLabelList"/>
    <dgm:cxn modelId="{295472E2-5B87-46BD-A17A-A3EEF08D0A1B}" type="presOf" srcId="{2F39FE77-E82A-4BCB-A89C-745944EA77D9}" destId="{B9134889-EF4D-4CE6-9220-454894BE7161}" srcOrd="0" destOrd="0" presId="urn:microsoft.com/office/officeart/2018/5/layout/IconCircleLabelList"/>
    <dgm:cxn modelId="{D90B97E3-4CFC-456C-95E2-80A282A0C414}" srcId="{2F39FE77-E82A-4BCB-A89C-745944EA77D9}" destId="{654482DA-8E84-4495-9B92-48605E17FC95}" srcOrd="2" destOrd="0" parTransId="{0D2648BC-7430-42B9-998B-948F887C23FE}" sibTransId="{F95C7DC6-E687-4103-89A9-1DC401BD2507}"/>
    <dgm:cxn modelId="{86EFF356-5ACF-4DB9-A4A4-0C82D1613582}" type="presParOf" srcId="{B9134889-EF4D-4CE6-9220-454894BE7161}" destId="{AFE9DF25-0E27-4C2E-BBB7-2DB7E68A7BD9}" srcOrd="0" destOrd="0" presId="urn:microsoft.com/office/officeart/2018/5/layout/IconCircleLabelList"/>
    <dgm:cxn modelId="{BCD8F325-D1A4-4F59-9FFC-E8A9D2F0D289}" type="presParOf" srcId="{AFE9DF25-0E27-4C2E-BBB7-2DB7E68A7BD9}" destId="{68C21CBA-0773-4D80-9C41-FCDFF855B30E}" srcOrd="0" destOrd="0" presId="urn:microsoft.com/office/officeart/2018/5/layout/IconCircleLabelList"/>
    <dgm:cxn modelId="{72D2D4CF-8C6F-4983-BFB4-0734A4CBC4AB}" type="presParOf" srcId="{AFE9DF25-0E27-4C2E-BBB7-2DB7E68A7BD9}" destId="{70A78175-5065-4DFB-9D14-74240C2CBD83}" srcOrd="1" destOrd="0" presId="urn:microsoft.com/office/officeart/2018/5/layout/IconCircleLabelList"/>
    <dgm:cxn modelId="{5F98F77B-7693-472F-BF25-04BE39FB941F}" type="presParOf" srcId="{AFE9DF25-0E27-4C2E-BBB7-2DB7E68A7BD9}" destId="{BEEC9D18-9077-4354-9027-C9C190215413}" srcOrd="2" destOrd="0" presId="urn:microsoft.com/office/officeart/2018/5/layout/IconCircleLabelList"/>
    <dgm:cxn modelId="{E2AD4431-547B-44FB-BAE9-309CC2CECBCD}" type="presParOf" srcId="{AFE9DF25-0E27-4C2E-BBB7-2DB7E68A7BD9}" destId="{17ECC0C3-EB41-4FBC-B125-2C7DFCAABE02}" srcOrd="3" destOrd="0" presId="urn:microsoft.com/office/officeart/2018/5/layout/IconCircleLabelList"/>
    <dgm:cxn modelId="{FA6E9B2D-7113-4A4C-95AA-9542FE44F79D}" type="presParOf" srcId="{B9134889-EF4D-4CE6-9220-454894BE7161}" destId="{E4FDBF46-E742-47F0-B1C0-6825458A3630}" srcOrd="1" destOrd="0" presId="urn:microsoft.com/office/officeart/2018/5/layout/IconCircleLabelList"/>
    <dgm:cxn modelId="{948E4902-AD8F-4DE2-BE66-DD3062AC7CE8}" type="presParOf" srcId="{B9134889-EF4D-4CE6-9220-454894BE7161}" destId="{B47A283F-C668-4B47-990F-A5360F7809A1}" srcOrd="2" destOrd="0" presId="urn:microsoft.com/office/officeart/2018/5/layout/IconCircleLabelList"/>
    <dgm:cxn modelId="{E90CE73D-3CD8-4634-91B6-C8A7209F0356}" type="presParOf" srcId="{B47A283F-C668-4B47-990F-A5360F7809A1}" destId="{301371FA-5FBD-4241-B5EE-2B61F23DF9DE}" srcOrd="0" destOrd="0" presId="urn:microsoft.com/office/officeart/2018/5/layout/IconCircleLabelList"/>
    <dgm:cxn modelId="{6656E143-5BC1-4308-B915-C3308945217D}" type="presParOf" srcId="{B47A283F-C668-4B47-990F-A5360F7809A1}" destId="{FA4A6E8F-E2F6-4935-886E-65BB038AEDEB}" srcOrd="1" destOrd="0" presId="urn:microsoft.com/office/officeart/2018/5/layout/IconCircleLabelList"/>
    <dgm:cxn modelId="{412F15B3-D1B3-4C05-902C-1E20A807A8A7}" type="presParOf" srcId="{B47A283F-C668-4B47-990F-A5360F7809A1}" destId="{AD1D71DC-2CD5-4C21-B62B-D97A09C0F2F4}" srcOrd="2" destOrd="0" presId="urn:microsoft.com/office/officeart/2018/5/layout/IconCircleLabelList"/>
    <dgm:cxn modelId="{A5BFAB9B-FD98-4E55-B85D-D35C65D1D91C}" type="presParOf" srcId="{B47A283F-C668-4B47-990F-A5360F7809A1}" destId="{AE839F5D-C024-4DBB-AE67-2E92609BB653}" srcOrd="3" destOrd="0" presId="urn:microsoft.com/office/officeart/2018/5/layout/IconCircleLabelList"/>
    <dgm:cxn modelId="{F47B217C-1491-460F-8879-FF3ED089F417}" type="presParOf" srcId="{B9134889-EF4D-4CE6-9220-454894BE7161}" destId="{DEFD1F25-15E7-409F-AB73-10BBE85B7069}" srcOrd="3" destOrd="0" presId="urn:microsoft.com/office/officeart/2018/5/layout/IconCircleLabelList"/>
    <dgm:cxn modelId="{BBC36BAF-1B47-498F-BE3E-D9BA6A3D69E3}" type="presParOf" srcId="{B9134889-EF4D-4CE6-9220-454894BE7161}" destId="{315ABC9D-6243-4341-9EA0-65A2BCABB8EE}" srcOrd="4" destOrd="0" presId="urn:microsoft.com/office/officeart/2018/5/layout/IconCircleLabelList"/>
    <dgm:cxn modelId="{67470100-173D-4C49-9510-EEF5172242F7}" type="presParOf" srcId="{315ABC9D-6243-4341-9EA0-65A2BCABB8EE}" destId="{98D47116-CB2D-4269-A7CE-FBEBFB4FD49A}" srcOrd="0" destOrd="0" presId="urn:microsoft.com/office/officeart/2018/5/layout/IconCircleLabelList"/>
    <dgm:cxn modelId="{E9B09CDD-7BDA-407C-8B88-3AA40F83DEEB}" type="presParOf" srcId="{315ABC9D-6243-4341-9EA0-65A2BCABB8EE}" destId="{7562BC12-3ADC-429C-A2C3-DE03E36A4E13}" srcOrd="1" destOrd="0" presId="urn:microsoft.com/office/officeart/2018/5/layout/IconCircleLabelList"/>
    <dgm:cxn modelId="{31C594D2-67B4-4B34-A4EE-C018D4AC6F88}" type="presParOf" srcId="{315ABC9D-6243-4341-9EA0-65A2BCABB8EE}" destId="{58D3268E-1F52-40D1-97C3-158B54B99E73}" srcOrd="2" destOrd="0" presId="urn:microsoft.com/office/officeart/2018/5/layout/IconCircleLabelList"/>
    <dgm:cxn modelId="{DEA401F9-10CE-446C-A5CD-31FA17F0393E}" type="presParOf" srcId="{315ABC9D-6243-4341-9EA0-65A2BCABB8EE}" destId="{A714DF0B-93CD-446D-9875-31A0CBD66C6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7F7D242-DAA2-4EE2-B5B0-73C85B16C030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A994C18-BB7F-4028-873C-AAFC53F23D88}">
      <dgm:prSet/>
      <dgm:spPr/>
      <dgm:t>
        <a:bodyPr/>
        <a:lstStyle/>
        <a:p>
          <a:r>
            <a:rPr lang="en-US"/>
            <a:t>• Human-only tasks drop from 47% to 33% by 2030</a:t>
          </a:r>
        </a:p>
      </dgm:t>
    </dgm:pt>
    <dgm:pt modelId="{8CAAC3F5-EE78-45B4-B5D9-1B63307FA192}" type="parTrans" cxnId="{8AB526E0-2D1A-41AE-BBDA-CCCE650A5024}">
      <dgm:prSet/>
      <dgm:spPr/>
      <dgm:t>
        <a:bodyPr/>
        <a:lstStyle/>
        <a:p>
          <a:endParaRPr lang="en-US"/>
        </a:p>
      </dgm:t>
    </dgm:pt>
    <dgm:pt modelId="{F2D22452-A35C-42BF-BB56-452EF938B475}" type="sibTrans" cxnId="{8AB526E0-2D1A-41AE-BBDA-CCCE650A5024}">
      <dgm:prSet/>
      <dgm:spPr/>
      <dgm:t>
        <a:bodyPr/>
        <a:lstStyle/>
        <a:p>
          <a:endParaRPr lang="en-US"/>
        </a:p>
      </dgm:t>
    </dgm:pt>
    <dgm:pt modelId="{F715BDB3-FBDC-4417-B550-F0851D030466}">
      <dgm:prSet/>
      <dgm:spPr/>
      <dgm:t>
        <a:bodyPr/>
        <a:lstStyle/>
        <a:p>
          <a:r>
            <a:rPr lang="en-US"/>
            <a:t>• Rise of automation and human-machine collaboration</a:t>
          </a:r>
        </a:p>
      </dgm:t>
    </dgm:pt>
    <dgm:pt modelId="{71C5B71F-0443-4E4A-8A14-E9F893D649F9}" type="parTrans" cxnId="{F5082331-1F09-4130-B191-DB3BCBDF29AF}">
      <dgm:prSet/>
      <dgm:spPr/>
      <dgm:t>
        <a:bodyPr/>
        <a:lstStyle/>
        <a:p>
          <a:endParaRPr lang="en-US"/>
        </a:p>
      </dgm:t>
    </dgm:pt>
    <dgm:pt modelId="{98AC7690-B44E-4507-B46C-F8FB0A144691}" type="sibTrans" cxnId="{F5082331-1F09-4130-B191-DB3BCBDF29AF}">
      <dgm:prSet/>
      <dgm:spPr/>
      <dgm:t>
        <a:bodyPr/>
        <a:lstStyle/>
        <a:p>
          <a:endParaRPr lang="en-US"/>
        </a:p>
      </dgm:t>
    </dgm:pt>
    <dgm:pt modelId="{FA17F156-754B-4BC9-9589-89635B3D7846}" type="pres">
      <dgm:prSet presAssocID="{27F7D242-DAA2-4EE2-B5B0-73C85B16C030}" presName="diagram" presStyleCnt="0">
        <dgm:presLayoutVars>
          <dgm:dir/>
          <dgm:resizeHandles val="exact"/>
        </dgm:presLayoutVars>
      </dgm:prSet>
      <dgm:spPr/>
    </dgm:pt>
    <dgm:pt modelId="{EB641D60-7F9D-4067-8332-161241D73C19}" type="pres">
      <dgm:prSet presAssocID="{0A994C18-BB7F-4028-873C-AAFC53F23D88}" presName="node" presStyleLbl="node1" presStyleIdx="0" presStyleCnt="2">
        <dgm:presLayoutVars>
          <dgm:bulletEnabled val="1"/>
        </dgm:presLayoutVars>
      </dgm:prSet>
      <dgm:spPr/>
    </dgm:pt>
    <dgm:pt modelId="{CC063D57-1AA3-47C9-95AF-885417AB4570}" type="pres">
      <dgm:prSet presAssocID="{F2D22452-A35C-42BF-BB56-452EF938B475}" presName="sibTrans" presStyleCnt="0"/>
      <dgm:spPr/>
    </dgm:pt>
    <dgm:pt modelId="{643596C9-1303-4E70-B3AE-24BA2EF5DE92}" type="pres">
      <dgm:prSet presAssocID="{F715BDB3-FBDC-4417-B550-F0851D030466}" presName="node" presStyleLbl="node1" presStyleIdx="1" presStyleCnt="2">
        <dgm:presLayoutVars>
          <dgm:bulletEnabled val="1"/>
        </dgm:presLayoutVars>
      </dgm:prSet>
      <dgm:spPr/>
    </dgm:pt>
  </dgm:ptLst>
  <dgm:cxnLst>
    <dgm:cxn modelId="{F0ABAC04-2D2C-4B62-B911-002646310EC7}" type="presOf" srcId="{0A994C18-BB7F-4028-873C-AAFC53F23D88}" destId="{EB641D60-7F9D-4067-8332-161241D73C19}" srcOrd="0" destOrd="0" presId="urn:microsoft.com/office/officeart/2005/8/layout/default"/>
    <dgm:cxn modelId="{F3C6ED04-E5B3-4275-8E66-2422FDA96E10}" type="presOf" srcId="{27F7D242-DAA2-4EE2-B5B0-73C85B16C030}" destId="{FA17F156-754B-4BC9-9589-89635B3D7846}" srcOrd="0" destOrd="0" presId="urn:microsoft.com/office/officeart/2005/8/layout/default"/>
    <dgm:cxn modelId="{F5082331-1F09-4130-B191-DB3BCBDF29AF}" srcId="{27F7D242-DAA2-4EE2-B5B0-73C85B16C030}" destId="{F715BDB3-FBDC-4417-B550-F0851D030466}" srcOrd="1" destOrd="0" parTransId="{71C5B71F-0443-4E4A-8A14-E9F893D649F9}" sibTransId="{98AC7690-B44E-4507-B46C-F8FB0A144691}"/>
    <dgm:cxn modelId="{38426CAD-114D-4FAE-9DE9-5C4A6EF50AA5}" type="presOf" srcId="{F715BDB3-FBDC-4417-B550-F0851D030466}" destId="{643596C9-1303-4E70-B3AE-24BA2EF5DE92}" srcOrd="0" destOrd="0" presId="urn:microsoft.com/office/officeart/2005/8/layout/default"/>
    <dgm:cxn modelId="{8AB526E0-2D1A-41AE-BBDA-CCCE650A5024}" srcId="{27F7D242-DAA2-4EE2-B5B0-73C85B16C030}" destId="{0A994C18-BB7F-4028-873C-AAFC53F23D88}" srcOrd="0" destOrd="0" parTransId="{8CAAC3F5-EE78-45B4-B5D9-1B63307FA192}" sibTransId="{F2D22452-A35C-42BF-BB56-452EF938B475}"/>
    <dgm:cxn modelId="{232B3A35-8739-40F1-AD4E-E42FEB7A0728}" type="presParOf" srcId="{FA17F156-754B-4BC9-9589-89635B3D7846}" destId="{EB641D60-7F9D-4067-8332-161241D73C19}" srcOrd="0" destOrd="0" presId="urn:microsoft.com/office/officeart/2005/8/layout/default"/>
    <dgm:cxn modelId="{25CEBDEE-63B7-413B-BA97-CFEB003554DE}" type="presParOf" srcId="{FA17F156-754B-4BC9-9589-89635B3D7846}" destId="{CC063D57-1AA3-47C9-95AF-885417AB4570}" srcOrd="1" destOrd="0" presId="urn:microsoft.com/office/officeart/2005/8/layout/default"/>
    <dgm:cxn modelId="{872EBA94-6652-447E-BE19-F5C5E2958FFD}" type="presParOf" srcId="{FA17F156-754B-4BC9-9589-89635B3D7846}" destId="{643596C9-1303-4E70-B3AE-24BA2EF5DE92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AB888D2-3D54-473F-BAB1-1AB21F5A130D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4EA2881-4045-4FF5-BB0D-FCFE0CBCCDE5}">
      <dgm:prSet/>
      <dgm:spPr/>
      <dgm:t>
        <a:bodyPr/>
        <a:lstStyle/>
        <a:p>
          <a:pPr>
            <a:defRPr cap="all"/>
          </a:pPr>
          <a:r>
            <a:rPr lang="en-US"/>
            <a:t>• Embrace innovation with human-centered design</a:t>
          </a:r>
        </a:p>
      </dgm:t>
    </dgm:pt>
    <dgm:pt modelId="{0D1EBBC7-B6E3-4224-AC2C-01D9E139CACB}" type="parTrans" cxnId="{CDFB60B2-909C-4661-BD1F-4312619F38CA}">
      <dgm:prSet/>
      <dgm:spPr/>
      <dgm:t>
        <a:bodyPr/>
        <a:lstStyle/>
        <a:p>
          <a:endParaRPr lang="en-US"/>
        </a:p>
      </dgm:t>
    </dgm:pt>
    <dgm:pt modelId="{94E1D885-4632-472F-98C5-3CB7B34B7133}" type="sibTrans" cxnId="{CDFB60B2-909C-4661-BD1F-4312619F38CA}">
      <dgm:prSet/>
      <dgm:spPr/>
      <dgm:t>
        <a:bodyPr/>
        <a:lstStyle/>
        <a:p>
          <a:endParaRPr lang="en-US"/>
        </a:p>
      </dgm:t>
    </dgm:pt>
    <dgm:pt modelId="{7CF67495-632A-454B-B246-F47F1A564A3F}">
      <dgm:prSet/>
      <dgm:spPr/>
      <dgm:t>
        <a:bodyPr/>
        <a:lstStyle/>
        <a:p>
          <a:pPr>
            <a:defRPr cap="all"/>
          </a:pPr>
          <a:r>
            <a:rPr lang="en-US"/>
            <a:t>• Invest in reskilling and education</a:t>
          </a:r>
        </a:p>
      </dgm:t>
    </dgm:pt>
    <dgm:pt modelId="{91718096-E17D-44B9-B784-2BBA6FA2A60E}" type="parTrans" cxnId="{E0CB4CA4-D7E6-4DCC-901C-A08BCE530902}">
      <dgm:prSet/>
      <dgm:spPr/>
      <dgm:t>
        <a:bodyPr/>
        <a:lstStyle/>
        <a:p>
          <a:endParaRPr lang="en-US"/>
        </a:p>
      </dgm:t>
    </dgm:pt>
    <dgm:pt modelId="{C2731BFA-4230-4E47-B0BD-597CDD28F88B}" type="sibTrans" cxnId="{E0CB4CA4-D7E6-4DCC-901C-A08BCE530902}">
      <dgm:prSet/>
      <dgm:spPr/>
      <dgm:t>
        <a:bodyPr/>
        <a:lstStyle/>
        <a:p>
          <a:endParaRPr lang="en-US"/>
        </a:p>
      </dgm:t>
    </dgm:pt>
    <dgm:pt modelId="{A5909DD2-628A-49F4-9887-67E1768E11FD}">
      <dgm:prSet/>
      <dgm:spPr/>
      <dgm:t>
        <a:bodyPr/>
        <a:lstStyle/>
        <a:p>
          <a:pPr>
            <a:defRPr cap="all"/>
          </a:pPr>
          <a:r>
            <a:rPr lang="en-US"/>
            <a:t>• Promote inclusive workforce transitions</a:t>
          </a:r>
        </a:p>
      </dgm:t>
    </dgm:pt>
    <dgm:pt modelId="{9619FA67-9705-482B-823E-675BD186B9A0}" type="parTrans" cxnId="{7953E556-BA75-4928-89E7-CF87BDBDF865}">
      <dgm:prSet/>
      <dgm:spPr/>
      <dgm:t>
        <a:bodyPr/>
        <a:lstStyle/>
        <a:p>
          <a:endParaRPr lang="en-US"/>
        </a:p>
      </dgm:t>
    </dgm:pt>
    <dgm:pt modelId="{E1496020-CE87-4464-BD2A-963F7351A4F7}" type="sibTrans" cxnId="{7953E556-BA75-4928-89E7-CF87BDBDF865}">
      <dgm:prSet/>
      <dgm:spPr/>
      <dgm:t>
        <a:bodyPr/>
        <a:lstStyle/>
        <a:p>
          <a:endParaRPr lang="en-US"/>
        </a:p>
      </dgm:t>
    </dgm:pt>
    <dgm:pt modelId="{E4A56462-8BCD-4069-A2D5-319552475420}" type="pres">
      <dgm:prSet presAssocID="{0AB888D2-3D54-473F-BAB1-1AB21F5A130D}" presName="root" presStyleCnt="0">
        <dgm:presLayoutVars>
          <dgm:dir/>
          <dgm:resizeHandles val="exact"/>
        </dgm:presLayoutVars>
      </dgm:prSet>
      <dgm:spPr/>
    </dgm:pt>
    <dgm:pt modelId="{C2B6195E-62E6-4F5F-B4C1-5B185B5CB882}" type="pres">
      <dgm:prSet presAssocID="{B4EA2881-4045-4FF5-BB0D-FCFE0CBCCDE5}" presName="compNode" presStyleCnt="0"/>
      <dgm:spPr/>
    </dgm:pt>
    <dgm:pt modelId="{C414CB6C-0A36-4731-9E78-A4B8F051D8C5}" type="pres">
      <dgm:prSet presAssocID="{B4EA2881-4045-4FF5-BB0D-FCFE0CBCCDE5}" presName="iconBgRect" presStyleLbl="bgShp" presStyleIdx="0" presStyleCnt="3"/>
      <dgm:spPr/>
    </dgm:pt>
    <dgm:pt modelId="{8F25BEC0-6429-4A9B-AF55-6B84C026BB67}" type="pres">
      <dgm:prSet presAssocID="{B4EA2881-4045-4FF5-BB0D-FCFE0CBCCDE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Success"/>
        </a:ext>
      </dgm:extLst>
    </dgm:pt>
    <dgm:pt modelId="{60F899BB-5BBF-408A-BA95-FF31298FCB0B}" type="pres">
      <dgm:prSet presAssocID="{B4EA2881-4045-4FF5-BB0D-FCFE0CBCCDE5}" presName="spaceRect" presStyleCnt="0"/>
      <dgm:spPr/>
    </dgm:pt>
    <dgm:pt modelId="{34DC1792-F54E-4166-B7A7-8FC5EAF87B34}" type="pres">
      <dgm:prSet presAssocID="{B4EA2881-4045-4FF5-BB0D-FCFE0CBCCDE5}" presName="textRect" presStyleLbl="revTx" presStyleIdx="0" presStyleCnt="3">
        <dgm:presLayoutVars>
          <dgm:chMax val="1"/>
          <dgm:chPref val="1"/>
        </dgm:presLayoutVars>
      </dgm:prSet>
      <dgm:spPr/>
    </dgm:pt>
    <dgm:pt modelId="{B6B24167-1E71-4B38-845F-8D818F984700}" type="pres">
      <dgm:prSet presAssocID="{94E1D885-4632-472F-98C5-3CB7B34B7133}" presName="sibTrans" presStyleCnt="0"/>
      <dgm:spPr/>
    </dgm:pt>
    <dgm:pt modelId="{957E729D-07A3-4AD2-B1C6-27B5CB4CC7B3}" type="pres">
      <dgm:prSet presAssocID="{7CF67495-632A-454B-B246-F47F1A564A3F}" presName="compNode" presStyleCnt="0"/>
      <dgm:spPr/>
    </dgm:pt>
    <dgm:pt modelId="{7BB4C08A-C173-45F6-95CD-9484851EE1C0}" type="pres">
      <dgm:prSet presAssocID="{7CF67495-632A-454B-B246-F47F1A564A3F}" presName="iconBgRect" presStyleLbl="bgShp" presStyleIdx="1" presStyleCnt="3"/>
      <dgm:spPr/>
    </dgm:pt>
    <dgm:pt modelId="{5969E9A8-77B4-46C6-8B36-BCD3372D35E6}" type="pres">
      <dgm:prSet presAssocID="{7CF67495-632A-454B-B246-F47F1A564A3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7F18F46A-0D2E-4954-88AC-D8E4F6B60890}" type="pres">
      <dgm:prSet presAssocID="{7CF67495-632A-454B-B246-F47F1A564A3F}" presName="spaceRect" presStyleCnt="0"/>
      <dgm:spPr/>
    </dgm:pt>
    <dgm:pt modelId="{E7C72288-383B-4EA4-9A9A-65ADE8CDCFA9}" type="pres">
      <dgm:prSet presAssocID="{7CF67495-632A-454B-B246-F47F1A564A3F}" presName="textRect" presStyleLbl="revTx" presStyleIdx="1" presStyleCnt="3">
        <dgm:presLayoutVars>
          <dgm:chMax val="1"/>
          <dgm:chPref val="1"/>
        </dgm:presLayoutVars>
      </dgm:prSet>
      <dgm:spPr/>
    </dgm:pt>
    <dgm:pt modelId="{2CBFE2B9-F0CE-4231-A9AA-7791BB8109BC}" type="pres">
      <dgm:prSet presAssocID="{C2731BFA-4230-4E47-B0BD-597CDD28F88B}" presName="sibTrans" presStyleCnt="0"/>
      <dgm:spPr/>
    </dgm:pt>
    <dgm:pt modelId="{200DF96A-ED39-4CAB-AFD6-A59400575090}" type="pres">
      <dgm:prSet presAssocID="{A5909DD2-628A-49F4-9887-67E1768E11FD}" presName="compNode" presStyleCnt="0"/>
      <dgm:spPr/>
    </dgm:pt>
    <dgm:pt modelId="{05CF6841-6197-4B45-96D4-610A4B391F67}" type="pres">
      <dgm:prSet presAssocID="{A5909DD2-628A-49F4-9887-67E1768E11FD}" presName="iconBgRect" presStyleLbl="bgShp" presStyleIdx="2" presStyleCnt="3"/>
      <dgm:spPr/>
    </dgm:pt>
    <dgm:pt modelId="{45B046A0-B680-4FFE-A87E-E006FF824DB0}" type="pres">
      <dgm:prSet presAssocID="{A5909DD2-628A-49F4-9887-67E1768E11F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03DBE3A2-C562-4EF1-8ED3-65B06F18B277}" type="pres">
      <dgm:prSet presAssocID="{A5909DD2-628A-49F4-9887-67E1768E11FD}" presName="spaceRect" presStyleCnt="0"/>
      <dgm:spPr/>
    </dgm:pt>
    <dgm:pt modelId="{4DAF9231-42D7-483B-9518-9C032BFA991C}" type="pres">
      <dgm:prSet presAssocID="{A5909DD2-628A-49F4-9887-67E1768E11FD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97AEE60-B4D0-4813-90B2-666B90614038}" type="presOf" srcId="{7CF67495-632A-454B-B246-F47F1A564A3F}" destId="{E7C72288-383B-4EA4-9A9A-65ADE8CDCFA9}" srcOrd="0" destOrd="0" presId="urn:microsoft.com/office/officeart/2018/5/layout/IconCircleLabelList"/>
    <dgm:cxn modelId="{7953E556-BA75-4928-89E7-CF87BDBDF865}" srcId="{0AB888D2-3D54-473F-BAB1-1AB21F5A130D}" destId="{A5909DD2-628A-49F4-9887-67E1768E11FD}" srcOrd="2" destOrd="0" parTransId="{9619FA67-9705-482B-823E-675BD186B9A0}" sibTransId="{E1496020-CE87-4464-BD2A-963F7351A4F7}"/>
    <dgm:cxn modelId="{BABFB692-5A54-4D8A-8F3F-2D07ABEFFC6F}" type="presOf" srcId="{B4EA2881-4045-4FF5-BB0D-FCFE0CBCCDE5}" destId="{34DC1792-F54E-4166-B7A7-8FC5EAF87B34}" srcOrd="0" destOrd="0" presId="urn:microsoft.com/office/officeart/2018/5/layout/IconCircleLabelList"/>
    <dgm:cxn modelId="{E0CB4CA4-D7E6-4DCC-901C-A08BCE530902}" srcId="{0AB888D2-3D54-473F-BAB1-1AB21F5A130D}" destId="{7CF67495-632A-454B-B246-F47F1A564A3F}" srcOrd="1" destOrd="0" parTransId="{91718096-E17D-44B9-B784-2BBA6FA2A60E}" sibTransId="{C2731BFA-4230-4E47-B0BD-597CDD28F88B}"/>
    <dgm:cxn modelId="{CDFB60B2-909C-4661-BD1F-4312619F38CA}" srcId="{0AB888D2-3D54-473F-BAB1-1AB21F5A130D}" destId="{B4EA2881-4045-4FF5-BB0D-FCFE0CBCCDE5}" srcOrd="0" destOrd="0" parTransId="{0D1EBBC7-B6E3-4224-AC2C-01D9E139CACB}" sibTransId="{94E1D885-4632-472F-98C5-3CB7B34B7133}"/>
    <dgm:cxn modelId="{604387C8-1F5E-4F20-A9B7-F0EC733F820F}" type="presOf" srcId="{0AB888D2-3D54-473F-BAB1-1AB21F5A130D}" destId="{E4A56462-8BCD-4069-A2D5-319552475420}" srcOrd="0" destOrd="0" presId="urn:microsoft.com/office/officeart/2018/5/layout/IconCircleLabelList"/>
    <dgm:cxn modelId="{128795D0-382E-448D-9030-E4C6D3C79CC2}" type="presOf" srcId="{A5909DD2-628A-49F4-9887-67E1768E11FD}" destId="{4DAF9231-42D7-483B-9518-9C032BFA991C}" srcOrd="0" destOrd="0" presId="urn:microsoft.com/office/officeart/2018/5/layout/IconCircleLabelList"/>
    <dgm:cxn modelId="{1576F35C-8925-445E-B2B9-472FDBB36E50}" type="presParOf" srcId="{E4A56462-8BCD-4069-A2D5-319552475420}" destId="{C2B6195E-62E6-4F5F-B4C1-5B185B5CB882}" srcOrd="0" destOrd="0" presId="urn:microsoft.com/office/officeart/2018/5/layout/IconCircleLabelList"/>
    <dgm:cxn modelId="{9F5C0F1D-8A2D-45F7-B5F1-6F8C01B482AB}" type="presParOf" srcId="{C2B6195E-62E6-4F5F-B4C1-5B185B5CB882}" destId="{C414CB6C-0A36-4731-9E78-A4B8F051D8C5}" srcOrd="0" destOrd="0" presId="urn:microsoft.com/office/officeart/2018/5/layout/IconCircleLabelList"/>
    <dgm:cxn modelId="{BEE00B22-75E5-4E12-B811-E91025866BC7}" type="presParOf" srcId="{C2B6195E-62E6-4F5F-B4C1-5B185B5CB882}" destId="{8F25BEC0-6429-4A9B-AF55-6B84C026BB67}" srcOrd="1" destOrd="0" presId="urn:microsoft.com/office/officeart/2018/5/layout/IconCircleLabelList"/>
    <dgm:cxn modelId="{F678D3A2-8837-4C96-912D-13931B6C747B}" type="presParOf" srcId="{C2B6195E-62E6-4F5F-B4C1-5B185B5CB882}" destId="{60F899BB-5BBF-408A-BA95-FF31298FCB0B}" srcOrd="2" destOrd="0" presId="urn:microsoft.com/office/officeart/2018/5/layout/IconCircleLabelList"/>
    <dgm:cxn modelId="{C48FA7F6-57D0-4901-96DC-1B2E35478F96}" type="presParOf" srcId="{C2B6195E-62E6-4F5F-B4C1-5B185B5CB882}" destId="{34DC1792-F54E-4166-B7A7-8FC5EAF87B34}" srcOrd="3" destOrd="0" presId="urn:microsoft.com/office/officeart/2018/5/layout/IconCircleLabelList"/>
    <dgm:cxn modelId="{29E70BD0-B6AA-46F1-817D-388E8DD590EC}" type="presParOf" srcId="{E4A56462-8BCD-4069-A2D5-319552475420}" destId="{B6B24167-1E71-4B38-845F-8D818F984700}" srcOrd="1" destOrd="0" presId="urn:microsoft.com/office/officeart/2018/5/layout/IconCircleLabelList"/>
    <dgm:cxn modelId="{44FBAFE8-D43F-41B8-97D0-541237D64D95}" type="presParOf" srcId="{E4A56462-8BCD-4069-A2D5-319552475420}" destId="{957E729D-07A3-4AD2-B1C6-27B5CB4CC7B3}" srcOrd="2" destOrd="0" presId="urn:microsoft.com/office/officeart/2018/5/layout/IconCircleLabelList"/>
    <dgm:cxn modelId="{DE8C7DFD-53DF-46FF-8805-FF8DDD497686}" type="presParOf" srcId="{957E729D-07A3-4AD2-B1C6-27B5CB4CC7B3}" destId="{7BB4C08A-C173-45F6-95CD-9484851EE1C0}" srcOrd="0" destOrd="0" presId="urn:microsoft.com/office/officeart/2018/5/layout/IconCircleLabelList"/>
    <dgm:cxn modelId="{03737DFE-DE46-4C2B-82F0-EFB4E1735E69}" type="presParOf" srcId="{957E729D-07A3-4AD2-B1C6-27B5CB4CC7B3}" destId="{5969E9A8-77B4-46C6-8B36-BCD3372D35E6}" srcOrd="1" destOrd="0" presId="urn:microsoft.com/office/officeart/2018/5/layout/IconCircleLabelList"/>
    <dgm:cxn modelId="{D4B3323B-0D1C-4641-8974-A59571D0BF1D}" type="presParOf" srcId="{957E729D-07A3-4AD2-B1C6-27B5CB4CC7B3}" destId="{7F18F46A-0D2E-4954-88AC-D8E4F6B60890}" srcOrd="2" destOrd="0" presId="urn:microsoft.com/office/officeart/2018/5/layout/IconCircleLabelList"/>
    <dgm:cxn modelId="{D4FADE3A-4764-430E-AE8E-00C57A71BF08}" type="presParOf" srcId="{957E729D-07A3-4AD2-B1C6-27B5CB4CC7B3}" destId="{E7C72288-383B-4EA4-9A9A-65ADE8CDCFA9}" srcOrd="3" destOrd="0" presId="urn:microsoft.com/office/officeart/2018/5/layout/IconCircleLabelList"/>
    <dgm:cxn modelId="{4C76D7E1-DD8B-498D-A8EB-C765EB0A8435}" type="presParOf" srcId="{E4A56462-8BCD-4069-A2D5-319552475420}" destId="{2CBFE2B9-F0CE-4231-A9AA-7791BB8109BC}" srcOrd="3" destOrd="0" presId="urn:microsoft.com/office/officeart/2018/5/layout/IconCircleLabelList"/>
    <dgm:cxn modelId="{D6504175-B7A6-4425-AD5A-0908138E9A8C}" type="presParOf" srcId="{E4A56462-8BCD-4069-A2D5-319552475420}" destId="{200DF96A-ED39-4CAB-AFD6-A59400575090}" srcOrd="4" destOrd="0" presId="urn:microsoft.com/office/officeart/2018/5/layout/IconCircleLabelList"/>
    <dgm:cxn modelId="{3A23752F-B907-46C5-BCB5-546E756DDD7C}" type="presParOf" srcId="{200DF96A-ED39-4CAB-AFD6-A59400575090}" destId="{05CF6841-6197-4B45-96D4-610A4B391F67}" srcOrd="0" destOrd="0" presId="urn:microsoft.com/office/officeart/2018/5/layout/IconCircleLabelList"/>
    <dgm:cxn modelId="{81977760-E407-48FF-865E-CA5BD174CB25}" type="presParOf" srcId="{200DF96A-ED39-4CAB-AFD6-A59400575090}" destId="{45B046A0-B680-4FFE-A87E-E006FF824DB0}" srcOrd="1" destOrd="0" presId="urn:microsoft.com/office/officeart/2018/5/layout/IconCircleLabelList"/>
    <dgm:cxn modelId="{534170D8-328F-4540-989F-4496F5A155D7}" type="presParOf" srcId="{200DF96A-ED39-4CAB-AFD6-A59400575090}" destId="{03DBE3A2-C562-4EF1-8ED3-65B06F18B277}" srcOrd="2" destOrd="0" presId="urn:microsoft.com/office/officeart/2018/5/layout/IconCircleLabelList"/>
    <dgm:cxn modelId="{F4A9EB0C-341E-40BA-BEB5-96DA924D7EBE}" type="presParOf" srcId="{200DF96A-ED39-4CAB-AFD6-A59400575090}" destId="{4DAF9231-42D7-483B-9518-9C032BFA991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FC33F-5721-4065-A327-BF4D77135FBA}">
      <dsp:nvSpPr>
        <dsp:cNvPr id="0" name=""/>
        <dsp:cNvSpPr/>
      </dsp:nvSpPr>
      <dsp:spPr>
        <a:xfrm>
          <a:off x="837299" y="4899"/>
          <a:ext cx="2024437" cy="20244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3B0626-904F-4E08-87FD-DDB93C8229A9}">
      <dsp:nvSpPr>
        <dsp:cNvPr id="0" name=""/>
        <dsp:cNvSpPr/>
      </dsp:nvSpPr>
      <dsp:spPr>
        <a:xfrm>
          <a:off x="1268737" y="436336"/>
          <a:ext cx="1161562" cy="1161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700B44-427C-4FF3-97F7-A5F281B3956F}">
      <dsp:nvSpPr>
        <dsp:cNvPr id="0" name=""/>
        <dsp:cNvSpPr/>
      </dsp:nvSpPr>
      <dsp:spPr>
        <a:xfrm>
          <a:off x="190143" y="2659899"/>
          <a:ext cx="33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Key Insights &amp; Global Trends</a:t>
          </a:r>
        </a:p>
      </dsp:txBody>
      <dsp:txXfrm>
        <a:off x="190143" y="2659899"/>
        <a:ext cx="3318750" cy="720000"/>
      </dsp:txXfrm>
    </dsp:sp>
    <dsp:sp modelId="{B54727F0-28C9-441A-9524-8530EA4F1278}">
      <dsp:nvSpPr>
        <dsp:cNvPr id="0" name=""/>
        <dsp:cNvSpPr/>
      </dsp:nvSpPr>
      <dsp:spPr>
        <a:xfrm>
          <a:off x="4736830" y="4899"/>
          <a:ext cx="2024437" cy="202443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45D787-C9D5-43AB-9867-E81AA8C2357E}">
      <dsp:nvSpPr>
        <dsp:cNvPr id="0" name=""/>
        <dsp:cNvSpPr/>
      </dsp:nvSpPr>
      <dsp:spPr>
        <a:xfrm>
          <a:off x="5168268" y="436336"/>
          <a:ext cx="1161562" cy="1161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D388B0-23BE-4685-BE8F-3EFC0203974C}">
      <dsp:nvSpPr>
        <dsp:cNvPr id="0" name=""/>
        <dsp:cNvSpPr/>
      </dsp:nvSpPr>
      <dsp:spPr>
        <a:xfrm>
          <a:off x="4089674" y="2659899"/>
          <a:ext cx="33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World Economic Forum, January 2025</a:t>
          </a:r>
        </a:p>
      </dsp:txBody>
      <dsp:txXfrm>
        <a:off x="4089674" y="2659899"/>
        <a:ext cx="33187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71961-AF55-4B12-A3FF-404EB0F5DF51}">
      <dsp:nvSpPr>
        <dsp:cNvPr id="0" name=""/>
        <dsp:cNvSpPr/>
      </dsp:nvSpPr>
      <dsp:spPr>
        <a:xfrm>
          <a:off x="469284" y="432399"/>
          <a:ext cx="1372500" cy="13725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7FBC68-5767-43FB-A9A7-A54CFF9C902E}">
      <dsp:nvSpPr>
        <dsp:cNvPr id="0" name=""/>
        <dsp:cNvSpPr/>
      </dsp:nvSpPr>
      <dsp:spPr>
        <a:xfrm>
          <a:off x="761784" y="724899"/>
          <a:ext cx="787500" cy="787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A9C042-8F9D-4401-81D6-5294D74EA77A}">
      <dsp:nvSpPr>
        <dsp:cNvPr id="0" name=""/>
        <dsp:cNvSpPr/>
      </dsp:nvSpPr>
      <dsp:spPr>
        <a:xfrm>
          <a:off x="30534" y="2232399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• Driven by AI, climate change, demographics, and economy</a:t>
          </a:r>
        </a:p>
      </dsp:txBody>
      <dsp:txXfrm>
        <a:off x="30534" y="2232399"/>
        <a:ext cx="2250000" cy="720000"/>
      </dsp:txXfrm>
    </dsp:sp>
    <dsp:sp modelId="{3ED2FBC5-7F24-49FE-A67B-278B341DC182}">
      <dsp:nvSpPr>
        <dsp:cNvPr id="0" name=""/>
        <dsp:cNvSpPr/>
      </dsp:nvSpPr>
      <dsp:spPr>
        <a:xfrm>
          <a:off x="3113034" y="432399"/>
          <a:ext cx="1372500" cy="13725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DC862F-C68D-4829-AA62-E687DD99B5DD}">
      <dsp:nvSpPr>
        <dsp:cNvPr id="0" name=""/>
        <dsp:cNvSpPr/>
      </dsp:nvSpPr>
      <dsp:spPr>
        <a:xfrm>
          <a:off x="3405534" y="724899"/>
          <a:ext cx="787500" cy="787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01522A-5A81-46EE-9549-3EAD1E3BEE6D}">
      <dsp:nvSpPr>
        <dsp:cNvPr id="0" name=""/>
        <dsp:cNvSpPr/>
      </dsp:nvSpPr>
      <dsp:spPr>
        <a:xfrm>
          <a:off x="2674284" y="2232399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• Net job growth: +78 million by 2030</a:t>
          </a:r>
        </a:p>
      </dsp:txBody>
      <dsp:txXfrm>
        <a:off x="2674284" y="2232399"/>
        <a:ext cx="2250000" cy="720000"/>
      </dsp:txXfrm>
    </dsp:sp>
    <dsp:sp modelId="{0A33A20B-96E1-42A1-8C0B-62B1A1EB9232}">
      <dsp:nvSpPr>
        <dsp:cNvPr id="0" name=""/>
        <dsp:cNvSpPr/>
      </dsp:nvSpPr>
      <dsp:spPr>
        <a:xfrm>
          <a:off x="5756784" y="432399"/>
          <a:ext cx="1372500" cy="13725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B77E96-8B62-4411-B5D0-A969129BCFDC}">
      <dsp:nvSpPr>
        <dsp:cNvPr id="0" name=""/>
        <dsp:cNvSpPr/>
      </dsp:nvSpPr>
      <dsp:spPr>
        <a:xfrm>
          <a:off x="6049284" y="724899"/>
          <a:ext cx="787500" cy="7875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799F85-BA91-4206-9798-B87846F95970}">
      <dsp:nvSpPr>
        <dsp:cNvPr id="0" name=""/>
        <dsp:cNvSpPr/>
      </dsp:nvSpPr>
      <dsp:spPr>
        <a:xfrm>
          <a:off x="5318034" y="2232399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• Growing roles: AI, sustainability, healthcare, education</a:t>
          </a:r>
        </a:p>
      </dsp:txBody>
      <dsp:txXfrm>
        <a:off x="5318034" y="2232399"/>
        <a:ext cx="225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3E294B-5755-4006-A435-FEDDDFBB4980}">
      <dsp:nvSpPr>
        <dsp:cNvPr id="0" name=""/>
        <dsp:cNvSpPr/>
      </dsp:nvSpPr>
      <dsp:spPr>
        <a:xfrm>
          <a:off x="0" y="148940"/>
          <a:ext cx="2374552" cy="142473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• Broadening digital access (60%)</a:t>
          </a:r>
        </a:p>
      </dsp:txBody>
      <dsp:txXfrm>
        <a:off x="0" y="148940"/>
        <a:ext cx="2374552" cy="1424731"/>
      </dsp:txXfrm>
    </dsp:sp>
    <dsp:sp modelId="{785BB9B0-F866-4143-9B0F-1D994667E6BB}">
      <dsp:nvSpPr>
        <dsp:cNvPr id="0" name=""/>
        <dsp:cNvSpPr/>
      </dsp:nvSpPr>
      <dsp:spPr>
        <a:xfrm>
          <a:off x="2612007" y="148940"/>
          <a:ext cx="2374552" cy="1424731"/>
        </a:xfrm>
        <a:prstGeom prst="rect">
          <a:avLst/>
        </a:prstGeom>
        <a:solidFill>
          <a:schemeClr val="accent5">
            <a:hueOff val="-501234"/>
            <a:satOff val="276"/>
            <a:lumOff val="132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• Rising cost of living (50%)</a:t>
          </a:r>
        </a:p>
      </dsp:txBody>
      <dsp:txXfrm>
        <a:off x="2612007" y="148940"/>
        <a:ext cx="2374552" cy="1424731"/>
      </dsp:txXfrm>
    </dsp:sp>
    <dsp:sp modelId="{FCA00224-F502-492A-BEBC-5D2C76E5CAA1}">
      <dsp:nvSpPr>
        <dsp:cNvPr id="0" name=""/>
        <dsp:cNvSpPr/>
      </dsp:nvSpPr>
      <dsp:spPr>
        <a:xfrm>
          <a:off x="5224015" y="148940"/>
          <a:ext cx="2374552" cy="1424731"/>
        </a:xfrm>
        <a:prstGeom prst="rect">
          <a:avLst/>
        </a:prstGeom>
        <a:solidFill>
          <a:schemeClr val="accent5">
            <a:hueOff val="-1002469"/>
            <a:satOff val="551"/>
            <a:lumOff val="264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• Green transition: mitigation &amp; adaptation</a:t>
          </a:r>
        </a:p>
      </dsp:txBody>
      <dsp:txXfrm>
        <a:off x="5224015" y="148940"/>
        <a:ext cx="2374552" cy="1424731"/>
      </dsp:txXfrm>
    </dsp:sp>
    <dsp:sp modelId="{33B52077-A7FE-42D1-90FA-B05D941E3E0A}">
      <dsp:nvSpPr>
        <dsp:cNvPr id="0" name=""/>
        <dsp:cNvSpPr/>
      </dsp:nvSpPr>
      <dsp:spPr>
        <a:xfrm>
          <a:off x="1306003" y="1811127"/>
          <a:ext cx="2374552" cy="1424731"/>
        </a:xfrm>
        <a:prstGeom prst="rect">
          <a:avLst/>
        </a:prstGeom>
        <a:solidFill>
          <a:schemeClr val="accent5">
            <a:hueOff val="-1503703"/>
            <a:satOff val="827"/>
            <a:lumOff val="397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• Demographic shifts</a:t>
          </a:r>
        </a:p>
      </dsp:txBody>
      <dsp:txXfrm>
        <a:off x="1306003" y="1811127"/>
        <a:ext cx="2374552" cy="1424731"/>
      </dsp:txXfrm>
    </dsp:sp>
    <dsp:sp modelId="{9791520D-5B16-496C-8200-862AC072CC4A}">
      <dsp:nvSpPr>
        <dsp:cNvPr id="0" name=""/>
        <dsp:cNvSpPr/>
      </dsp:nvSpPr>
      <dsp:spPr>
        <a:xfrm>
          <a:off x="3918011" y="1811127"/>
          <a:ext cx="2374552" cy="1424731"/>
        </a:xfrm>
        <a:prstGeom prst="rect">
          <a:avLst/>
        </a:prstGeom>
        <a:solidFill>
          <a:schemeClr val="accent5">
            <a:hueOff val="-2004937"/>
            <a:satOff val="1102"/>
            <a:lumOff val="529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• Geoeconomic fragmentation</a:t>
          </a:r>
        </a:p>
      </dsp:txBody>
      <dsp:txXfrm>
        <a:off x="3918011" y="1811127"/>
        <a:ext cx="2374552" cy="14247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C9CCB2-D6E5-4284-B487-092398862118}">
      <dsp:nvSpPr>
        <dsp:cNvPr id="0" name=""/>
        <dsp:cNvSpPr/>
      </dsp:nvSpPr>
      <dsp:spPr>
        <a:xfrm>
          <a:off x="0" y="542019"/>
          <a:ext cx="7598568" cy="5276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• 170M jobs created vs 92M displaced</a:t>
          </a:r>
        </a:p>
      </dsp:txBody>
      <dsp:txXfrm>
        <a:off x="25759" y="567778"/>
        <a:ext cx="7547050" cy="476152"/>
      </dsp:txXfrm>
    </dsp:sp>
    <dsp:sp modelId="{07A48682-C23D-483C-8AA2-8E5D3DD41F8E}">
      <dsp:nvSpPr>
        <dsp:cNvPr id="0" name=""/>
        <dsp:cNvSpPr/>
      </dsp:nvSpPr>
      <dsp:spPr>
        <a:xfrm>
          <a:off x="0" y="1133049"/>
          <a:ext cx="7598568" cy="527670"/>
        </a:xfrm>
        <a:prstGeom prst="roundRect">
          <a:avLst/>
        </a:prstGeom>
        <a:solidFill>
          <a:schemeClr val="accent5">
            <a:hueOff val="-668312"/>
            <a:satOff val="367"/>
            <a:lumOff val="176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• Net gain: 78M jobs (7%)</a:t>
          </a:r>
        </a:p>
      </dsp:txBody>
      <dsp:txXfrm>
        <a:off x="25759" y="1158808"/>
        <a:ext cx="7547050" cy="476152"/>
      </dsp:txXfrm>
    </dsp:sp>
    <dsp:sp modelId="{11949A90-F651-4FC7-9795-BB9EE534D2EE}">
      <dsp:nvSpPr>
        <dsp:cNvPr id="0" name=""/>
        <dsp:cNvSpPr/>
      </dsp:nvSpPr>
      <dsp:spPr>
        <a:xfrm>
          <a:off x="0" y="1724079"/>
          <a:ext cx="7598568" cy="527670"/>
        </a:xfrm>
        <a:prstGeom prst="roundRect">
          <a:avLst/>
        </a:prstGeom>
        <a:solidFill>
          <a:schemeClr val="accent5">
            <a:hueOff val="-1336625"/>
            <a:satOff val="735"/>
            <a:lumOff val="352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• Fastest growing: Big Data, AI/ML, FinTech, Renewable Energy</a:t>
          </a:r>
        </a:p>
      </dsp:txBody>
      <dsp:txXfrm>
        <a:off x="25759" y="1749838"/>
        <a:ext cx="7547050" cy="476152"/>
      </dsp:txXfrm>
    </dsp:sp>
    <dsp:sp modelId="{663EE193-D86B-4754-965D-418BF3A740AB}">
      <dsp:nvSpPr>
        <dsp:cNvPr id="0" name=""/>
        <dsp:cNvSpPr/>
      </dsp:nvSpPr>
      <dsp:spPr>
        <a:xfrm>
          <a:off x="0" y="2315109"/>
          <a:ext cx="7598568" cy="527670"/>
        </a:xfrm>
        <a:prstGeom prst="roundRect">
          <a:avLst/>
        </a:prstGeom>
        <a:solidFill>
          <a:schemeClr val="accent5">
            <a:hueOff val="-2004937"/>
            <a:satOff val="1102"/>
            <a:lumOff val="529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• Declining: Administrators, Customer Service, Secretaries</a:t>
          </a:r>
        </a:p>
      </dsp:txBody>
      <dsp:txXfrm>
        <a:off x="25759" y="2340868"/>
        <a:ext cx="7547050" cy="4761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B7DAFF-EAD8-426B-9036-D55238F515A3}">
      <dsp:nvSpPr>
        <dsp:cNvPr id="0" name=""/>
        <dsp:cNvSpPr/>
      </dsp:nvSpPr>
      <dsp:spPr>
        <a:xfrm>
          <a:off x="0" y="2547917"/>
          <a:ext cx="7598568" cy="8362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59% of workforce needs reskilling by 2030</a:t>
          </a:r>
        </a:p>
      </dsp:txBody>
      <dsp:txXfrm>
        <a:off x="0" y="2547917"/>
        <a:ext cx="7598568" cy="836283"/>
      </dsp:txXfrm>
    </dsp:sp>
    <dsp:sp modelId="{72668AD6-5395-45E7-8155-8B0AE3E54660}">
      <dsp:nvSpPr>
        <dsp:cNvPr id="0" name=""/>
        <dsp:cNvSpPr/>
      </dsp:nvSpPr>
      <dsp:spPr>
        <a:xfrm rot="10800000">
          <a:off x="0" y="1274257"/>
          <a:ext cx="7598568" cy="1286203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Top skills: Analytical thinking, AI/Big Data, Resilience</a:t>
          </a:r>
        </a:p>
      </dsp:txBody>
      <dsp:txXfrm rot="10800000">
        <a:off x="0" y="1274257"/>
        <a:ext cx="7598568" cy="835736"/>
      </dsp:txXfrm>
    </dsp:sp>
    <dsp:sp modelId="{E915CFE2-78C1-49B3-9104-85D190C10583}">
      <dsp:nvSpPr>
        <dsp:cNvPr id="0" name=""/>
        <dsp:cNvSpPr/>
      </dsp:nvSpPr>
      <dsp:spPr>
        <a:xfrm rot="10800000">
          <a:off x="0" y="598"/>
          <a:ext cx="7598568" cy="1286203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39% of current skills to change</a:t>
          </a:r>
        </a:p>
      </dsp:txBody>
      <dsp:txXfrm rot="10800000">
        <a:off x="0" y="598"/>
        <a:ext cx="7598568" cy="8357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4818F5-FCF7-4D3A-9DBF-4BA3A9C1289B}">
      <dsp:nvSpPr>
        <dsp:cNvPr id="0" name=""/>
        <dsp:cNvSpPr/>
      </dsp:nvSpPr>
      <dsp:spPr>
        <a:xfrm>
          <a:off x="469284" y="432399"/>
          <a:ext cx="1372500" cy="13725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1370C8-E8E6-45C3-9971-96C3DE18DFF8}">
      <dsp:nvSpPr>
        <dsp:cNvPr id="0" name=""/>
        <dsp:cNvSpPr/>
      </dsp:nvSpPr>
      <dsp:spPr>
        <a:xfrm>
          <a:off x="761784" y="724899"/>
          <a:ext cx="787500" cy="787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281F57-92AB-4898-A85B-DAD18301BC01}">
      <dsp:nvSpPr>
        <dsp:cNvPr id="0" name=""/>
        <dsp:cNvSpPr/>
      </dsp:nvSpPr>
      <dsp:spPr>
        <a:xfrm>
          <a:off x="30534" y="2232399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• 85% plan to upskill workers</a:t>
          </a:r>
        </a:p>
      </dsp:txBody>
      <dsp:txXfrm>
        <a:off x="30534" y="2232399"/>
        <a:ext cx="2250000" cy="720000"/>
      </dsp:txXfrm>
    </dsp:sp>
    <dsp:sp modelId="{16C83D26-CDA5-42C8-A7C9-03675390891C}">
      <dsp:nvSpPr>
        <dsp:cNvPr id="0" name=""/>
        <dsp:cNvSpPr/>
      </dsp:nvSpPr>
      <dsp:spPr>
        <a:xfrm>
          <a:off x="3113034" y="432399"/>
          <a:ext cx="1372500" cy="13725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218639-D427-4A15-872A-9234AFEAF464}">
      <dsp:nvSpPr>
        <dsp:cNvPr id="0" name=""/>
        <dsp:cNvSpPr/>
      </dsp:nvSpPr>
      <dsp:spPr>
        <a:xfrm>
          <a:off x="3405534" y="724899"/>
          <a:ext cx="787500" cy="787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90135E-8AE4-4DFA-B646-A9DC7E7E1845}">
      <dsp:nvSpPr>
        <dsp:cNvPr id="0" name=""/>
        <dsp:cNvSpPr/>
      </dsp:nvSpPr>
      <dsp:spPr>
        <a:xfrm>
          <a:off x="2674284" y="2232399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• Key barriers: Skill gaps (63%), funding</a:t>
          </a:r>
        </a:p>
      </dsp:txBody>
      <dsp:txXfrm>
        <a:off x="2674284" y="2232399"/>
        <a:ext cx="2250000" cy="720000"/>
      </dsp:txXfrm>
    </dsp:sp>
    <dsp:sp modelId="{42562A5E-DB76-4E7E-B559-707DDCE7BDFB}">
      <dsp:nvSpPr>
        <dsp:cNvPr id="0" name=""/>
        <dsp:cNvSpPr/>
      </dsp:nvSpPr>
      <dsp:spPr>
        <a:xfrm>
          <a:off x="5756784" y="432399"/>
          <a:ext cx="1372500" cy="13725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6168F5-9EC8-46C7-9007-9310FC6324E3}">
      <dsp:nvSpPr>
        <dsp:cNvPr id="0" name=""/>
        <dsp:cNvSpPr/>
      </dsp:nvSpPr>
      <dsp:spPr>
        <a:xfrm>
          <a:off x="6049284" y="724899"/>
          <a:ext cx="787500" cy="7875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542A53-B61F-4563-AD4C-0C667B5B8F5C}">
      <dsp:nvSpPr>
        <dsp:cNvPr id="0" name=""/>
        <dsp:cNvSpPr/>
      </dsp:nvSpPr>
      <dsp:spPr>
        <a:xfrm>
          <a:off x="5318034" y="2232399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• Focus: Well-being, DEI (83%), AI-readiness</a:t>
          </a:r>
        </a:p>
      </dsp:txBody>
      <dsp:txXfrm>
        <a:off x="5318034" y="2232399"/>
        <a:ext cx="2250000" cy="720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C21CBA-0773-4D80-9C41-FCDFF855B30E}">
      <dsp:nvSpPr>
        <dsp:cNvPr id="0" name=""/>
        <dsp:cNvSpPr/>
      </dsp:nvSpPr>
      <dsp:spPr>
        <a:xfrm>
          <a:off x="469284" y="432399"/>
          <a:ext cx="1372500" cy="13725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A78175-5065-4DFB-9D14-74240C2CBD83}">
      <dsp:nvSpPr>
        <dsp:cNvPr id="0" name=""/>
        <dsp:cNvSpPr/>
      </dsp:nvSpPr>
      <dsp:spPr>
        <a:xfrm>
          <a:off x="761784" y="724899"/>
          <a:ext cx="787500" cy="787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ECC0C3-EB41-4FBC-B125-2C7DFCAABE02}">
      <dsp:nvSpPr>
        <dsp:cNvPr id="0" name=""/>
        <dsp:cNvSpPr/>
      </dsp:nvSpPr>
      <dsp:spPr>
        <a:xfrm>
          <a:off x="30534" y="2232399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• High variance by region and sector</a:t>
          </a:r>
        </a:p>
      </dsp:txBody>
      <dsp:txXfrm>
        <a:off x="30534" y="2232399"/>
        <a:ext cx="2250000" cy="720000"/>
      </dsp:txXfrm>
    </dsp:sp>
    <dsp:sp modelId="{301371FA-5FBD-4241-B5EE-2B61F23DF9DE}">
      <dsp:nvSpPr>
        <dsp:cNvPr id="0" name=""/>
        <dsp:cNvSpPr/>
      </dsp:nvSpPr>
      <dsp:spPr>
        <a:xfrm>
          <a:off x="3113034" y="432399"/>
          <a:ext cx="1372500" cy="13725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4A6E8F-E2F6-4935-886E-65BB038AEDEB}">
      <dsp:nvSpPr>
        <dsp:cNvPr id="0" name=""/>
        <dsp:cNvSpPr/>
      </dsp:nvSpPr>
      <dsp:spPr>
        <a:xfrm>
          <a:off x="3405534" y="724899"/>
          <a:ext cx="787500" cy="787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839F5D-C024-4DBB-AE67-2E92609BB653}">
      <dsp:nvSpPr>
        <dsp:cNvPr id="0" name=""/>
        <dsp:cNvSpPr/>
      </dsp:nvSpPr>
      <dsp:spPr>
        <a:xfrm>
          <a:off x="2674284" y="2232399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• Advanced economies: AI &amp; aging workforce</a:t>
          </a:r>
        </a:p>
      </dsp:txBody>
      <dsp:txXfrm>
        <a:off x="2674284" y="2232399"/>
        <a:ext cx="2250000" cy="720000"/>
      </dsp:txXfrm>
    </dsp:sp>
    <dsp:sp modelId="{98D47116-CB2D-4269-A7CE-FBEBFB4FD49A}">
      <dsp:nvSpPr>
        <dsp:cNvPr id="0" name=""/>
        <dsp:cNvSpPr/>
      </dsp:nvSpPr>
      <dsp:spPr>
        <a:xfrm>
          <a:off x="5756784" y="432399"/>
          <a:ext cx="1372500" cy="13725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62BC12-3ADC-429C-A2C3-DE03E36A4E13}">
      <dsp:nvSpPr>
        <dsp:cNvPr id="0" name=""/>
        <dsp:cNvSpPr/>
      </dsp:nvSpPr>
      <dsp:spPr>
        <a:xfrm>
          <a:off x="6049284" y="724899"/>
          <a:ext cx="787500" cy="7875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14DF0B-93CD-446D-9875-31A0CBD66C6D}">
      <dsp:nvSpPr>
        <dsp:cNvPr id="0" name=""/>
        <dsp:cNvSpPr/>
      </dsp:nvSpPr>
      <dsp:spPr>
        <a:xfrm>
          <a:off x="5318034" y="2232399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• Developing: Youth employment, education</a:t>
          </a:r>
        </a:p>
      </dsp:txBody>
      <dsp:txXfrm>
        <a:off x="5318034" y="2232399"/>
        <a:ext cx="2250000" cy="720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641D60-7F9D-4067-8332-161241D73C19}">
      <dsp:nvSpPr>
        <dsp:cNvPr id="0" name=""/>
        <dsp:cNvSpPr/>
      </dsp:nvSpPr>
      <dsp:spPr>
        <a:xfrm>
          <a:off x="927" y="607154"/>
          <a:ext cx="3617482" cy="217048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• Human-only tasks drop from 47% to 33% by 2030</a:t>
          </a:r>
        </a:p>
      </dsp:txBody>
      <dsp:txXfrm>
        <a:off x="927" y="607154"/>
        <a:ext cx="3617482" cy="2170489"/>
      </dsp:txXfrm>
    </dsp:sp>
    <dsp:sp modelId="{643596C9-1303-4E70-B3AE-24BA2EF5DE92}">
      <dsp:nvSpPr>
        <dsp:cNvPr id="0" name=""/>
        <dsp:cNvSpPr/>
      </dsp:nvSpPr>
      <dsp:spPr>
        <a:xfrm>
          <a:off x="3980158" y="607154"/>
          <a:ext cx="3617482" cy="2170489"/>
        </a:xfrm>
        <a:prstGeom prst="rect">
          <a:avLst/>
        </a:prstGeom>
        <a:solidFill>
          <a:schemeClr val="accent5">
            <a:hueOff val="-2004937"/>
            <a:satOff val="1102"/>
            <a:lumOff val="529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• Rise of automation and human-machine collaboration</a:t>
          </a:r>
        </a:p>
      </dsp:txBody>
      <dsp:txXfrm>
        <a:off x="3980158" y="607154"/>
        <a:ext cx="3617482" cy="217048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14CB6C-0A36-4731-9E78-A4B8F051D8C5}">
      <dsp:nvSpPr>
        <dsp:cNvPr id="0" name=""/>
        <dsp:cNvSpPr/>
      </dsp:nvSpPr>
      <dsp:spPr>
        <a:xfrm>
          <a:off x="469284" y="432399"/>
          <a:ext cx="1372500" cy="13725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25BEC0-6429-4A9B-AF55-6B84C026BB67}">
      <dsp:nvSpPr>
        <dsp:cNvPr id="0" name=""/>
        <dsp:cNvSpPr/>
      </dsp:nvSpPr>
      <dsp:spPr>
        <a:xfrm>
          <a:off x="761784" y="724899"/>
          <a:ext cx="787500" cy="787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DC1792-F54E-4166-B7A7-8FC5EAF87B34}">
      <dsp:nvSpPr>
        <dsp:cNvPr id="0" name=""/>
        <dsp:cNvSpPr/>
      </dsp:nvSpPr>
      <dsp:spPr>
        <a:xfrm>
          <a:off x="30534" y="2232399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• Embrace innovation with human-centered design</a:t>
          </a:r>
        </a:p>
      </dsp:txBody>
      <dsp:txXfrm>
        <a:off x="30534" y="2232399"/>
        <a:ext cx="2250000" cy="720000"/>
      </dsp:txXfrm>
    </dsp:sp>
    <dsp:sp modelId="{7BB4C08A-C173-45F6-95CD-9484851EE1C0}">
      <dsp:nvSpPr>
        <dsp:cNvPr id="0" name=""/>
        <dsp:cNvSpPr/>
      </dsp:nvSpPr>
      <dsp:spPr>
        <a:xfrm>
          <a:off x="3113034" y="432399"/>
          <a:ext cx="1372500" cy="13725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69E9A8-77B4-46C6-8B36-BCD3372D35E6}">
      <dsp:nvSpPr>
        <dsp:cNvPr id="0" name=""/>
        <dsp:cNvSpPr/>
      </dsp:nvSpPr>
      <dsp:spPr>
        <a:xfrm>
          <a:off x="3405534" y="724899"/>
          <a:ext cx="787500" cy="787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C72288-383B-4EA4-9A9A-65ADE8CDCFA9}">
      <dsp:nvSpPr>
        <dsp:cNvPr id="0" name=""/>
        <dsp:cNvSpPr/>
      </dsp:nvSpPr>
      <dsp:spPr>
        <a:xfrm>
          <a:off x="2674284" y="2232399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• Invest in reskilling and education</a:t>
          </a:r>
        </a:p>
      </dsp:txBody>
      <dsp:txXfrm>
        <a:off x="2674284" y="2232399"/>
        <a:ext cx="2250000" cy="720000"/>
      </dsp:txXfrm>
    </dsp:sp>
    <dsp:sp modelId="{05CF6841-6197-4B45-96D4-610A4B391F67}">
      <dsp:nvSpPr>
        <dsp:cNvPr id="0" name=""/>
        <dsp:cNvSpPr/>
      </dsp:nvSpPr>
      <dsp:spPr>
        <a:xfrm>
          <a:off x="5756784" y="432399"/>
          <a:ext cx="1372500" cy="13725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B046A0-B680-4FFE-A87E-E006FF824DB0}">
      <dsp:nvSpPr>
        <dsp:cNvPr id="0" name=""/>
        <dsp:cNvSpPr/>
      </dsp:nvSpPr>
      <dsp:spPr>
        <a:xfrm>
          <a:off x="6049284" y="724899"/>
          <a:ext cx="787500" cy="7875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AF9231-42D7-483B-9518-9C032BFA991C}">
      <dsp:nvSpPr>
        <dsp:cNvPr id="0" name=""/>
        <dsp:cNvSpPr/>
      </dsp:nvSpPr>
      <dsp:spPr>
        <a:xfrm>
          <a:off x="5318034" y="2232399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• Promote inclusive workforce transitions</a:t>
          </a:r>
        </a:p>
      </dsp:txBody>
      <dsp:txXfrm>
        <a:off x="5318034" y="2232399"/>
        <a:ext cx="225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1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48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19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67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74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86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31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30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04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00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76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3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4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3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8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3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795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7598569" cy="1456267"/>
          </a:xfrm>
        </p:spPr>
        <p:txBody>
          <a:bodyPr>
            <a:normAutofit/>
          </a:bodyPr>
          <a:lstStyle/>
          <a:p>
            <a:r>
              <a:t>Future of Jobs Report 2025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77A2F6E-147B-73BC-F666-E3F3C474EF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746733"/>
              </p:ext>
            </p:extLst>
          </p:nvPr>
        </p:nvGraphicFramePr>
        <p:xfrm>
          <a:off x="514350" y="2406400"/>
          <a:ext cx="7598568" cy="338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69501B6D-19B0-AA26-F72F-9EB4DC39502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65025" y="269067"/>
            <a:ext cx="2267266" cy="6954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7598569" cy="1456267"/>
          </a:xfrm>
        </p:spPr>
        <p:txBody>
          <a:bodyPr>
            <a:normAutofit/>
          </a:bodyPr>
          <a:lstStyle/>
          <a:p>
            <a:r>
              <a:t>Executive Summary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F0898CA-58B1-1E8D-72BB-5B878A5731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7261635"/>
              </p:ext>
            </p:extLst>
          </p:nvPr>
        </p:nvGraphicFramePr>
        <p:xfrm>
          <a:off x="514350" y="2406400"/>
          <a:ext cx="7598568" cy="338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E22EDF6B-8073-02EF-659B-15C075C56B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04354" y="371379"/>
            <a:ext cx="2267266" cy="69542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7598569" cy="1456267"/>
          </a:xfrm>
        </p:spPr>
        <p:txBody>
          <a:bodyPr>
            <a:normAutofit/>
          </a:bodyPr>
          <a:lstStyle/>
          <a:p>
            <a:r>
              <a:t>Key Macrotrends Shaping the Future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1F001CD-E91A-B1B7-5D97-E44B80ABF7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942722"/>
              </p:ext>
            </p:extLst>
          </p:nvPr>
        </p:nvGraphicFramePr>
        <p:xfrm>
          <a:off x="514350" y="2406400"/>
          <a:ext cx="7598568" cy="338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DAC6317A-DCF7-D3AF-50F1-39FED574367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94522" y="269067"/>
            <a:ext cx="2267266" cy="69542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7598569" cy="1456267"/>
          </a:xfrm>
        </p:spPr>
        <p:txBody>
          <a:bodyPr>
            <a:normAutofit/>
          </a:bodyPr>
          <a:lstStyle/>
          <a:p>
            <a:r>
              <a:t>Jobs Outlook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B37DADEB-9E63-3A58-8BE0-4626FBCC70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2097857"/>
              </p:ext>
            </p:extLst>
          </p:nvPr>
        </p:nvGraphicFramePr>
        <p:xfrm>
          <a:off x="514350" y="2406400"/>
          <a:ext cx="7598568" cy="338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D87E276-24B2-998A-67EB-9685D2BDCBE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24019" y="261889"/>
            <a:ext cx="2267266" cy="69542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7598569" cy="1456267"/>
          </a:xfrm>
        </p:spPr>
        <p:txBody>
          <a:bodyPr>
            <a:normAutofit/>
          </a:bodyPr>
          <a:lstStyle/>
          <a:p>
            <a:r>
              <a:t>Skills Outlook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FEC38E9-C30B-06EC-4420-E080ACEA36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291036"/>
              </p:ext>
            </p:extLst>
          </p:nvPr>
        </p:nvGraphicFramePr>
        <p:xfrm>
          <a:off x="514350" y="2406400"/>
          <a:ext cx="7598568" cy="338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1262C802-0BFA-8F1B-9F71-74F714198ED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94522" y="261889"/>
            <a:ext cx="2267266" cy="69542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7598569" cy="1456267"/>
          </a:xfrm>
        </p:spPr>
        <p:txBody>
          <a:bodyPr>
            <a:normAutofit/>
          </a:bodyPr>
          <a:lstStyle/>
          <a:p>
            <a:r>
              <a:t>Workforce Strategies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0722919-FC5F-D219-6D64-CF93E80203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037340"/>
              </p:ext>
            </p:extLst>
          </p:nvPr>
        </p:nvGraphicFramePr>
        <p:xfrm>
          <a:off x="514350" y="2406400"/>
          <a:ext cx="7598568" cy="338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F1569BB-451D-C639-500A-4C91EDB7F08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63348" y="256777"/>
            <a:ext cx="2267266" cy="69542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7598569" cy="1456267"/>
          </a:xfrm>
        </p:spPr>
        <p:txBody>
          <a:bodyPr>
            <a:normAutofit/>
          </a:bodyPr>
          <a:lstStyle/>
          <a:p>
            <a:r>
              <a:t>Regional &amp; Industry Insights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D5C8B1B-3264-5BF7-05BE-9667F16D3D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076387"/>
              </p:ext>
            </p:extLst>
          </p:nvPr>
        </p:nvGraphicFramePr>
        <p:xfrm>
          <a:off x="514350" y="2406400"/>
          <a:ext cx="7598568" cy="338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6806B15-5745-3B11-BBAD-7BE1061802D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73180" y="261889"/>
            <a:ext cx="2267266" cy="69542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7598569" cy="1456267"/>
          </a:xfrm>
        </p:spPr>
        <p:txBody>
          <a:bodyPr>
            <a:normAutofit/>
          </a:bodyPr>
          <a:lstStyle/>
          <a:p>
            <a:r>
              <a:t>The Human-Machine Frontier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9DF26CD-DDB8-6B8B-02BC-7AAB7AB844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8928055"/>
              </p:ext>
            </p:extLst>
          </p:nvPr>
        </p:nvGraphicFramePr>
        <p:xfrm>
          <a:off x="514350" y="2406400"/>
          <a:ext cx="7598568" cy="338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413F9E75-9D5D-40FB-5657-C1C7943BD2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04354" y="261889"/>
            <a:ext cx="2267266" cy="69542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7598569" cy="1456267"/>
          </a:xfrm>
        </p:spPr>
        <p:txBody>
          <a:bodyPr>
            <a:normAutofit/>
          </a:bodyPr>
          <a:lstStyle/>
          <a:p>
            <a:r>
              <a:t>Conclusion &amp; Call to Action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BAE31CC-6494-39ED-DAD7-B493CEFD34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9547011"/>
              </p:ext>
            </p:extLst>
          </p:nvPr>
        </p:nvGraphicFramePr>
        <p:xfrm>
          <a:off x="514350" y="2406400"/>
          <a:ext cx="7598568" cy="338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C107F793-7AF2-49E7-C8DD-110096F652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22341" y="190605"/>
            <a:ext cx="2267266" cy="69542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0B11704403A94AA7EFA65197244B23" ma:contentTypeVersion="19" ma:contentTypeDescription="Create a new document." ma:contentTypeScope="" ma:versionID="5bbfdb26bc9ca641fbcebe610c9d42a2">
  <xsd:schema xmlns:xsd="http://www.w3.org/2001/XMLSchema" xmlns:xs="http://www.w3.org/2001/XMLSchema" xmlns:p="http://schemas.microsoft.com/office/2006/metadata/properties" xmlns:ns2="234782e6-ac7d-482f-8347-036bfc543169" xmlns:ns3="b3cc3079-f385-48ce-b0bc-8ee3c3c4b1f4" targetNamespace="http://schemas.microsoft.com/office/2006/metadata/properties" ma:root="true" ma:fieldsID="e4e5310266579b3f1c76b7ced13fd146" ns2:_="" ns3:_="">
    <xsd:import namespace="234782e6-ac7d-482f-8347-036bfc543169"/>
    <xsd:import namespace="b3cc3079-f385-48ce-b0bc-8ee3c3c4b1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4782e6-ac7d-482f-8347-036bfc5431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faa703d-3e32-4200-a049-2f4cab6bfc5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cc3079-f385-48ce-b0bc-8ee3c3c4b1f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bcc6eec-d47d-4204-8f71-d09d9ee89096}" ma:internalName="TaxCatchAll" ma:showField="CatchAllData" ma:web="b3cc3079-f385-48ce-b0bc-8ee3c3c4b1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34782e6-ac7d-482f-8347-036bfc543169">
      <Terms xmlns="http://schemas.microsoft.com/office/infopath/2007/PartnerControls"/>
    </lcf76f155ced4ddcb4097134ff3c332f>
    <TaxCatchAll xmlns="b3cc3079-f385-48ce-b0bc-8ee3c3c4b1f4" xsi:nil="true"/>
  </documentManagement>
</p:properties>
</file>

<file path=customXml/itemProps1.xml><?xml version="1.0" encoding="utf-8"?>
<ds:datastoreItem xmlns:ds="http://schemas.openxmlformats.org/officeDocument/2006/customXml" ds:itemID="{DA62ACFA-E426-4AC0-965F-3A9F9F23F2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4782e6-ac7d-482f-8347-036bfc543169"/>
    <ds:schemaRef ds:uri="b3cc3079-f385-48ce-b0bc-8ee3c3c4b1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97248C-093C-4FFC-87B4-22ADB8CC9F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57FC20-F788-4E2B-A019-12802FED7450}">
  <ds:schemaRefs>
    <ds:schemaRef ds:uri="http://schemas.microsoft.com/office/2006/metadata/properties"/>
    <ds:schemaRef ds:uri="http://schemas.microsoft.com/office/infopath/2007/PartnerControls"/>
    <ds:schemaRef ds:uri="234782e6-ac7d-482f-8347-036bfc543169"/>
    <ds:schemaRef ds:uri="b3cc3079-f385-48ce-b0bc-8ee3c3c4b1f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0</TotalTime>
  <Words>257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Celestial</vt:lpstr>
      <vt:lpstr>Future of Jobs Report 2025</vt:lpstr>
      <vt:lpstr>Executive Summary</vt:lpstr>
      <vt:lpstr>Key Macrotrends Shaping the Future</vt:lpstr>
      <vt:lpstr>Jobs Outlook</vt:lpstr>
      <vt:lpstr>Skills Outlook</vt:lpstr>
      <vt:lpstr>Workforce Strategies</vt:lpstr>
      <vt:lpstr>Regional &amp; Industry Insights</vt:lpstr>
      <vt:lpstr>The Human-Machine Frontier</vt:lpstr>
      <vt:lpstr>Conclusion &amp; Call to Action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Jessi Loftus</dc:creator>
  <cp:keywords/>
  <dc:description>generated using python-pptx</dc:description>
  <cp:lastModifiedBy>Jessi Loftus</cp:lastModifiedBy>
  <cp:revision>2</cp:revision>
  <dcterms:created xsi:type="dcterms:W3CDTF">2013-01-27T09:14:16Z</dcterms:created>
  <dcterms:modified xsi:type="dcterms:W3CDTF">2025-05-30T14:19:33Z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0x010100510B11704403A94AA7EFA65197244B23</vt:lpwstr>
  </property>
  <property fmtid="{D5CDD505-2E9C-101B-9397-08002B2CF9AE}" pid="3" name="MediaServiceImageTags">
    <vt:lpwstr/>
  </property>
</Properties>
</file>